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9" r:id="rId6"/>
    <p:sldId id="258" r:id="rId7"/>
    <p:sldId id="257" r:id="rId8"/>
    <p:sldId id="260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94673" autoAdjust="0"/>
  </p:normalViewPr>
  <p:slideViewPr>
    <p:cSldViewPr snapToGrid="0">
      <p:cViewPr varScale="1">
        <p:scale>
          <a:sx n="96" d="100"/>
          <a:sy n="96" d="100"/>
        </p:scale>
        <p:origin x="8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71885A-A4F3-4CFE-8E88-C637A07F24F5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624E4A9-B650-4407-AC5C-D17AC23E601E}">
      <dgm:prSet phldrT="[Text]" phldr="0"/>
      <dgm:spPr/>
      <dgm:t>
        <a:bodyPr/>
        <a:lstStyle/>
        <a:p>
          <a:r>
            <a:rPr lang="en-US" dirty="0"/>
            <a:t>Eloquence</a:t>
          </a:r>
        </a:p>
      </dgm:t>
    </dgm:pt>
    <dgm:pt modelId="{17F93DB5-6F59-4463-827F-FABE0C95D0C4}" type="parTrans" cxnId="{7FFDB7E9-FEB4-465D-A766-296EEAE907AE}">
      <dgm:prSet/>
      <dgm:spPr/>
      <dgm:t>
        <a:bodyPr/>
        <a:lstStyle/>
        <a:p>
          <a:endParaRPr lang="en-US"/>
        </a:p>
      </dgm:t>
    </dgm:pt>
    <dgm:pt modelId="{B03F000D-BFA6-4BBF-8765-140DBA522711}" type="sibTrans" cxnId="{7FFDB7E9-FEB4-465D-A766-296EEAE907AE}">
      <dgm:prSet/>
      <dgm:spPr/>
      <dgm:t>
        <a:bodyPr/>
        <a:lstStyle/>
        <a:p>
          <a:endParaRPr lang="en-US"/>
        </a:p>
      </dgm:t>
    </dgm:pt>
    <dgm:pt modelId="{A707B0A1-E34A-40CF-837A-9802DB65A729}">
      <dgm:prSet phldrT="[Text]" phldr="0"/>
      <dgm:spPr/>
      <dgm:t>
        <a:bodyPr/>
        <a:lstStyle/>
        <a:p>
          <a:r>
            <a:rPr lang="en-US" dirty="0"/>
            <a:t>Grammar</a:t>
          </a:r>
        </a:p>
      </dgm:t>
    </dgm:pt>
    <dgm:pt modelId="{86C9E123-86F8-4DAA-8016-8890E3B74B14}" type="parTrans" cxnId="{8DD9A3E0-00C8-4141-9C09-F57FDD87754C}">
      <dgm:prSet/>
      <dgm:spPr/>
      <dgm:t>
        <a:bodyPr/>
        <a:lstStyle/>
        <a:p>
          <a:endParaRPr lang="en-US"/>
        </a:p>
      </dgm:t>
    </dgm:pt>
    <dgm:pt modelId="{1C12AB19-9881-4AFD-809E-750B814C3DC1}" type="sibTrans" cxnId="{8DD9A3E0-00C8-4141-9C09-F57FDD87754C}">
      <dgm:prSet/>
      <dgm:spPr/>
      <dgm:t>
        <a:bodyPr/>
        <a:lstStyle/>
        <a:p>
          <a:endParaRPr lang="en-US"/>
        </a:p>
      </dgm:t>
    </dgm:pt>
    <dgm:pt modelId="{6D0DF321-5206-4379-A604-64B3BA544312}">
      <dgm:prSet phldrT="[Text]" phldr="0"/>
      <dgm:spPr/>
      <dgm:t>
        <a:bodyPr/>
        <a:lstStyle/>
        <a:p>
          <a:r>
            <a:rPr lang="en-US" dirty="0"/>
            <a:t>Form</a:t>
          </a:r>
        </a:p>
      </dgm:t>
    </dgm:pt>
    <dgm:pt modelId="{CA010E53-451C-4C93-B523-756FB4534496}" type="parTrans" cxnId="{3D101DAE-6364-4C60-8A72-F0F364EEA98C}">
      <dgm:prSet/>
      <dgm:spPr/>
      <dgm:t>
        <a:bodyPr/>
        <a:lstStyle/>
        <a:p>
          <a:endParaRPr lang="en-US"/>
        </a:p>
      </dgm:t>
    </dgm:pt>
    <dgm:pt modelId="{D4CBEA79-8D7A-40EC-90C9-2B8028E840E4}" type="sibTrans" cxnId="{3D101DAE-6364-4C60-8A72-F0F364EEA98C}">
      <dgm:prSet/>
      <dgm:spPr/>
      <dgm:t>
        <a:bodyPr/>
        <a:lstStyle/>
        <a:p>
          <a:endParaRPr lang="en-US"/>
        </a:p>
      </dgm:t>
    </dgm:pt>
    <dgm:pt modelId="{04646E97-2290-40E2-886C-4C8398D689FC}">
      <dgm:prSet phldrT="[Text]" phldr="0"/>
      <dgm:spPr/>
      <dgm:t>
        <a:bodyPr/>
        <a:lstStyle/>
        <a:p>
          <a:r>
            <a:rPr lang="en-US"/>
            <a:t>Voice</a:t>
          </a:r>
          <a:endParaRPr lang="en-US" dirty="0"/>
        </a:p>
      </dgm:t>
    </dgm:pt>
    <dgm:pt modelId="{572077A7-AEBB-4440-946A-733581A5D326}" type="parTrans" cxnId="{7C5E15EB-BEB2-4C51-BC36-9D1D7BCA8D63}">
      <dgm:prSet/>
      <dgm:spPr/>
      <dgm:t>
        <a:bodyPr/>
        <a:lstStyle/>
        <a:p>
          <a:endParaRPr lang="en-US"/>
        </a:p>
      </dgm:t>
    </dgm:pt>
    <dgm:pt modelId="{6B68AAEA-1DA1-42D1-885A-42B4F7DA67EA}" type="sibTrans" cxnId="{7C5E15EB-BEB2-4C51-BC36-9D1D7BCA8D63}">
      <dgm:prSet/>
      <dgm:spPr/>
      <dgm:t>
        <a:bodyPr/>
        <a:lstStyle/>
        <a:p>
          <a:endParaRPr lang="en-US"/>
        </a:p>
      </dgm:t>
    </dgm:pt>
    <dgm:pt modelId="{2BE8528F-5228-4584-962C-F83E6BD54421}" type="pres">
      <dgm:prSet presAssocID="{3A71885A-A4F3-4CFE-8E88-C637A07F24F5}" presName="linear" presStyleCnt="0">
        <dgm:presLayoutVars>
          <dgm:dir/>
          <dgm:animLvl val="lvl"/>
          <dgm:resizeHandles val="exact"/>
        </dgm:presLayoutVars>
      </dgm:prSet>
      <dgm:spPr/>
    </dgm:pt>
    <dgm:pt modelId="{0782D216-5DB8-4F56-870D-6B6E0798D0FE}" type="pres">
      <dgm:prSet presAssocID="{C624E4A9-B650-4407-AC5C-D17AC23E601E}" presName="parentLin" presStyleCnt="0"/>
      <dgm:spPr/>
    </dgm:pt>
    <dgm:pt modelId="{918CB234-BCCC-4652-A994-B6AE554B12A4}" type="pres">
      <dgm:prSet presAssocID="{C624E4A9-B650-4407-AC5C-D17AC23E601E}" presName="parentLeftMargin" presStyleLbl="node1" presStyleIdx="0" presStyleCnt="4"/>
      <dgm:spPr/>
    </dgm:pt>
    <dgm:pt modelId="{74DAC789-1515-4CB5-B300-21A228A6CCB5}" type="pres">
      <dgm:prSet presAssocID="{C624E4A9-B650-4407-AC5C-D17AC23E601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F05ACED-C7C5-4918-A791-FF784CCD50A5}" type="pres">
      <dgm:prSet presAssocID="{C624E4A9-B650-4407-AC5C-D17AC23E601E}" presName="negativeSpace" presStyleCnt="0"/>
      <dgm:spPr/>
    </dgm:pt>
    <dgm:pt modelId="{EFF1D102-5995-4846-AF13-6D34698358FA}" type="pres">
      <dgm:prSet presAssocID="{C624E4A9-B650-4407-AC5C-D17AC23E601E}" presName="childText" presStyleLbl="conFgAcc1" presStyleIdx="0" presStyleCnt="4">
        <dgm:presLayoutVars>
          <dgm:bulletEnabled val="1"/>
        </dgm:presLayoutVars>
      </dgm:prSet>
      <dgm:spPr/>
    </dgm:pt>
    <dgm:pt modelId="{DF16BA54-39A5-4238-9C89-9BF712BD3C88}" type="pres">
      <dgm:prSet presAssocID="{B03F000D-BFA6-4BBF-8765-140DBA522711}" presName="spaceBetweenRectangles" presStyleCnt="0"/>
      <dgm:spPr/>
    </dgm:pt>
    <dgm:pt modelId="{5B13E5CF-AD34-4939-B4D9-42A4FE2792FE}" type="pres">
      <dgm:prSet presAssocID="{A707B0A1-E34A-40CF-837A-9802DB65A729}" presName="parentLin" presStyleCnt="0"/>
      <dgm:spPr/>
    </dgm:pt>
    <dgm:pt modelId="{056B6854-D312-49B5-A8DC-36D16B5F3AA8}" type="pres">
      <dgm:prSet presAssocID="{A707B0A1-E34A-40CF-837A-9802DB65A729}" presName="parentLeftMargin" presStyleLbl="node1" presStyleIdx="0" presStyleCnt="4"/>
      <dgm:spPr/>
    </dgm:pt>
    <dgm:pt modelId="{46EB846E-C31A-4CDC-A3E2-7FA033081CA2}" type="pres">
      <dgm:prSet presAssocID="{A707B0A1-E34A-40CF-837A-9802DB65A72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F633A83-0481-4204-987D-9A8DA413B959}" type="pres">
      <dgm:prSet presAssocID="{A707B0A1-E34A-40CF-837A-9802DB65A729}" presName="negativeSpace" presStyleCnt="0"/>
      <dgm:spPr/>
    </dgm:pt>
    <dgm:pt modelId="{512C9823-1EC3-4CE8-B68A-05128CE41BDB}" type="pres">
      <dgm:prSet presAssocID="{A707B0A1-E34A-40CF-837A-9802DB65A729}" presName="childText" presStyleLbl="conFgAcc1" presStyleIdx="1" presStyleCnt="4" custLinFactNeighborX="-497">
        <dgm:presLayoutVars>
          <dgm:bulletEnabled val="1"/>
        </dgm:presLayoutVars>
      </dgm:prSet>
      <dgm:spPr/>
    </dgm:pt>
    <dgm:pt modelId="{A9A9E715-419E-45E4-9BF7-B7C6D9830E74}" type="pres">
      <dgm:prSet presAssocID="{1C12AB19-9881-4AFD-809E-750B814C3DC1}" presName="spaceBetweenRectangles" presStyleCnt="0"/>
      <dgm:spPr/>
    </dgm:pt>
    <dgm:pt modelId="{9830D872-EAB1-461F-BBA9-81D3BC05608D}" type="pres">
      <dgm:prSet presAssocID="{04646E97-2290-40E2-886C-4C8398D689FC}" presName="parentLin" presStyleCnt="0"/>
      <dgm:spPr/>
    </dgm:pt>
    <dgm:pt modelId="{F1DE88B8-1556-4A57-98E6-D3BE2777BDC4}" type="pres">
      <dgm:prSet presAssocID="{04646E97-2290-40E2-886C-4C8398D689FC}" presName="parentLeftMargin" presStyleLbl="node1" presStyleIdx="1" presStyleCnt="4"/>
      <dgm:spPr/>
    </dgm:pt>
    <dgm:pt modelId="{54E255FE-0747-4455-8AD1-AD3ABEC0C10A}" type="pres">
      <dgm:prSet presAssocID="{04646E97-2290-40E2-886C-4C8398D689F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63BCE43-69D0-461F-AA90-A2F3BE44750C}" type="pres">
      <dgm:prSet presAssocID="{04646E97-2290-40E2-886C-4C8398D689FC}" presName="negativeSpace" presStyleCnt="0"/>
      <dgm:spPr/>
    </dgm:pt>
    <dgm:pt modelId="{33C30A1C-30B5-4F31-9A7A-30B1DC2FCC94}" type="pres">
      <dgm:prSet presAssocID="{04646E97-2290-40E2-886C-4C8398D689FC}" presName="childText" presStyleLbl="conFgAcc1" presStyleIdx="2" presStyleCnt="4">
        <dgm:presLayoutVars>
          <dgm:bulletEnabled val="1"/>
        </dgm:presLayoutVars>
      </dgm:prSet>
      <dgm:spPr/>
    </dgm:pt>
    <dgm:pt modelId="{4C941D1B-717A-4A88-BFDC-FD1963DC6760}" type="pres">
      <dgm:prSet presAssocID="{6B68AAEA-1DA1-42D1-885A-42B4F7DA67EA}" presName="spaceBetweenRectangles" presStyleCnt="0"/>
      <dgm:spPr/>
    </dgm:pt>
    <dgm:pt modelId="{CE0F3C1E-021F-4916-9227-C28E31A8C9FE}" type="pres">
      <dgm:prSet presAssocID="{6D0DF321-5206-4379-A604-64B3BA544312}" presName="parentLin" presStyleCnt="0"/>
      <dgm:spPr/>
    </dgm:pt>
    <dgm:pt modelId="{E139A590-F32F-46C2-B9A6-0B6F86193AFC}" type="pres">
      <dgm:prSet presAssocID="{6D0DF321-5206-4379-A604-64B3BA544312}" presName="parentLeftMargin" presStyleLbl="node1" presStyleIdx="2" presStyleCnt="4"/>
      <dgm:spPr/>
    </dgm:pt>
    <dgm:pt modelId="{3DF35EE4-1C2F-4CEC-9BD8-FA67DFADCEFC}" type="pres">
      <dgm:prSet presAssocID="{6D0DF321-5206-4379-A604-64B3BA544312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FD0198F5-4C9D-4091-B0B6-EE984BC4DE8E}" type="pres">
      <dgm:prSet presAssocID="{6D0DF321-5206-4379-A604-64B3BA544312}" presName="negativeSpace" presStyleCnt="0"/>
      <dgm:spPr/>
    </dgm:pt>
    <dgm:pt modelId="{61DBC5AE-04E3-4928-A654-12519ABCFF25}" type="pres">
      <dgm:prSet presAssocID="{6D0DF321-5206-4379-A604-64B3BA544312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EC6732C-B815-4474-91DC-1D759FEE289E}" type="presOf" srcId="{3A71885A-A4F3-4CFE-8E88-C637A07F24F5}" destId="{2BE8528F-5228-4584-962C-F83E6BD54421}" srcOrd="0" destOrd="0" presId="urn:microsoft.com/office/officeart/2005/8/layout/list1"/>
    <dgm:cxn modelId="{52755576-9D3C-4CDE-971F-2AD23630F23D}" type="presOf" srcId="{6D0DF321-5206-4379-A604-64B3BA544312}" destId="{3DF35EE4-1C2F-4CEC-9BD8-FA67DFADCEFC}" srcOrd="1" destOrd="0" presId="urn:microsoft.com/office/officeart/2005/8/layout/list1"/>
    <dgm:cxn modelId="{DAE46E7F-A748-4773-9D86-B11D21BDC9A7}" type="presOf" srcId="{C624E4A9-B650-4407-AC5C-D17AC23E601E}" destId="{74DAC789-1515-4CB5-B300-21A228A6CCB5}" srcOrd="1" destOrd="0" presId="urn:microsoft.com/office/officeart/2005/8/layout/list1"/>
    <dgm:cxn modelId="{AED0A385-17EA-45D3-A645-E0CEDDB0E6C5}" type="presOf" srcId="{6D0DF321-5206-4379-A604-64B3BA544312}" destId="{E139A590-F32F-46C2-B9A6-0B6F86193AFC}" srcOrd="0" destOrd="0" presId="urn:microsoft.com/office/officeart/2005/8/layout/list1"/>
    <dgm:cxn modelId="{FD996499-1EEB-456E-9DF1-337EEE644D2D}" type="presOf" srcId="{04646E97-2290-40E2-886C-4C8398D689FC}" destId="{54E255FE-0747-4455-8AD1-AD3ABEC0C10A}" srcOrd="1" destOrd="0" presId="urn:microsoft.com/office/officeart/2005/8/layout/list1"/>
    <dgm:cxn modelId="{C7B33FAA-F877-4B46-A087-465BD8DB70DB}" type="presOf" srcId="{A707B0A1-E34A-40CF-837A-9802DB65A729}" destId="{056B6854-D312-49B5-A8DC-36D16B5F3AA8}" srcOrd="0" destOrd="0" presId="urn:microsoft.com/office/officeart/2005/8/layout/list1"/>
    <dgm:cxn modelId="{3D101DAE-6364-4C60-8A72-F0F364EEA98C}" srcId="{3A71885A-A4F3-4CFE-8E88-C637A07F24F5}" destId="{6D0DF321-5206-4379-A604-64B3BA544312}" srcOrd="3" destOrd="0" parTransId="{CA010E53-451C-4C93-B523-756FB4534496}" sibTransId="{D4CBEA79-8D7A-40EC-90C9-2B8028E840E4}"/>
    <dgm:cxn modelId="{12D568B5-A289-4CB1-A7DE-A84C8E0B8349}" type="presOf" srcId="{C624E4A9-B650-4407-AC5C-D17AC23E601E}" destId="{918CB234-BCCC-4652-A994-B6AE554B12A4}" srcOrd="0" destOrd="0" presId="urn:microsoft.com/office/officeart/2005/8/layout/list1"/>
    <dgm:cxn modelId="{436897C0-F4C7-49DC-BEF6-96D8620B2989}" type="presOf" srcId="{04646E97-2290-40E2-886C-4C8398D689FC}" destId="{F1DE88B8-1556-4A57-98E6-D3BE2777BDC4}" srcOrd="0" destOrd="0" presId="urn:microsoft.com/office/officeart/2005/8/layout/list1"/>
    <dgm:cxn modelId="{862C64C3-2BC4-4C9E-828D-1EDCE9422924}" type="presOf" srcId="{A707B0A1-E34A-40CF-837A-9802DB65A729}" destId="{46EB846E-C31A-4CDC-A3E2-7FA033081CA2}" srcOrd="1" destOrd="0" presId="urn:microsoft.com/office/officeart/2005/8/layout/list1"/>
    <dgm:cxn modelId="{8DD9A3E0-00C8-4141-9C09-F57FDD87754C}" srcId="{3A71885A-A4F3-4CFE-8E88-C637A07F24F5}" destId="{A707B0A1-E34A-40CF-837A-9802DB65A729}" srcOrd="1" destOrd="0" parTransId="{86C9E123-86F8-4DAA-8016-8890E3B74B14}" sibTransId="{1C12AB19-9881-4AFD-809E-750B814C3DC1}"/>
    <dgm:cxn modelId="{7FFDB7E9-FEB4-465D-A766-296EEAE907AE}" srcId="{3A71885A-A4F3-4CFE-8E88-C637A07F24F5}" destId="{C624E4A9-B650-4407-AC5C-D17AC23E601E}" srcOrd="0" destOrd="0" parTransId="{17F93DB5-6F59-4463-827F-FABE0C95D0C4}" sibTransId="{B03F000D-BFA6-4BBF-8765-140DBA522711}"/>
    <dgm:cxn modelId="{7C5E15EB-BEB2-4C51-BC36-9D1D7BCA8D63}" srcId="{3A71885A-A4F3-4CFE-8E88-C637A07F24F5}" destId="{04646E97-2290-40E2-886C-4C8398D689FC}" srcOrd="2" destOrd="0" parTransId="{572077A7-AEBB-4440-946A-733581A5D326}" sibTransId="{6B68AAEA-1DA1-42D1-885A-42B4F7DA67EA}"/>
    <dgm:cxn modelId="{0AC59D90-0A83-4F33-AF4D-69EBFFC6C403}" type="presParOf" srcId="{2BE8528F-5228-4584-962C-F83E6BD54421}" destId="{0782D216-5DB8-4F56-870D-6B6E0798D0FE}" srcOrd="0" destOrd="0" presId="urn:microsoft.com/office/officeart/2005/8/layout/list1"/>
    <dgm:cxn modelId="{4EBC954D-3306-4C6B-A5EE-A372C3845281}" type="presParOf" srcId="{0782D216-5DB8-4F56-870D-6B6E0798D0FE}" destId="{918CB234-BCCC-4652-A994-B6AE554B12A4}" srcOrd="0" destOrd="0" presId="urn:microsoft.com/office/officeart/2005/8/layout/list1"/>
    <dgm:cxn modelId="{3A82F0F2-9393-4623-A97C-CB232B3DF2C8}" type="presParOf" srcId="{0782D216-5DB8-4F56-870D-6B6E0798D0FE}" destId="{74DAC789-1515-4CB5-B300-21A228A6CCB5}" srcOrd="1" destOrd="0" presId="urn:microsoft.com/office/officeart/2005/8/layout/list1"/>
    <dgm:cxn modelId="{E1BEB281-8274-4818-A0B1-4DCD30314097}" type="presParOf" srcId="{2BE8528F-5228-4584-962C-F83E6BD54421}" destId="{7F05ACED-C7C5-4918-A791-FF784CCD50A5}" srcOrd="1" destOrd="0" presId="urn:microsoft.com/office/officeart/2005/8/layout/list1"/>
    <dgm:cxn modelId="{021F6949-763F-4BE1-8CE6-D4059BAFE35D}" type="presParOf" srcId="{2BE8528F-5228-4584-962C-F83E6BD54421}" destId="{EFF1D102-5995-4846-AF13-6D34698358FA}" srcOrd="2" destOrd="0" presId="urn:microsoft.com/office/officeart/2005/8/layout/list1"/>
    <dgm:cxn modelId="{F5B0F6AB-47E7-41CC-9938-7304D11C58C1}" type="presParOf" srcId="{2BE8528F-5228-4584-962C-F83E6BD54421}" destId="{DF16BA54-39A5-4238-9C89-9BF712BD3C88}" srcOrd="3" destOrd="0" presId="urn:microsoft.com/office/officeart/2005/8/layout/list1"/>
    <dgm:cxn modelId="{013F3368-A844-4898-AF18-098724B2BA6B}" type="presParOf" srcId="{2BE8528F-5228-4584-962C-F83E6BD54421}" destId="{5B13E5CF-AD34-4939-B4D9-42A4FE2792FE}" srcOrd="4" destOrd="0" presId="urn:microsoft.com/office/officeart/2005/8/layout/list1"/>
    <dgm:cxn modelId="{794FC2BE-BF41-4B2B-9039-748AE929C751}" type="presParOf" srcId="{5B13E5CF-AD34-4939-B4D9-42A4FE2792FE}" destId="{056B6854-D312-49B5-A8DC-36D16B5F3AA8}" srcOrd="0" destOrd="0" presId="urn:microsoft.com/office/officeart/2005/8/layout/list1"/>
    <dgm:cxn modelId="{4DB9BB27-6722-450D-95B5-C4018F23D44F}" type="presParOf" srcId="{5B13E5CF-AD34-4939-B4D9-42A4FE2792FE}" destId="{46EB846E-C31A-4CDC-A3E2-7FA033081CA2}" srcOrd="1" destOrd="0" presId="urn:microsoft.com/office/officeart/2005/8/layout/list1"/>
    <dgm:cxn modelId="{08138A08-DDCF-4D63-B501-C78F0FF300E1}" type="presParOf" srcId="{2BE8528F-5228-4584-962C-F83E6BD54421}" destId="{1F633A83-0481-4204-987D-9A8DA413B959}" srcOrd="5" destOrd="0" presId="urn:microsoft.com/office/officeart/2005/8/layout/list1"/>
    <dgm:cxn modelId="{368A6928-A81B-4E76-9BB4-83782C28DD31}" type="presParOf" srcId="{2BE8528F-5228-4584-962C-F83E6BD54421}" destId="{512C9823-1EC3-4CE8-B68A-05128CE41BDB}" srcOrd="6" destOrd="0" presId="urn:microsoft.com/office/officeart/2005/8/layout/list1"/>
    <dgm:cxn modelId="{E83726E4-AAF8-4945-AF52-08013A83F5E5}" type="presParOf" srcId="{2BE8528F-5228-4584-962C-F83E6BD54421}" destId="{A9A9E715-419E-45E4-9BF7-B7C6D9830E74}" srcOrd="7" destOrd="0" presId="urn:microsoft.com/office/officeart/2005/8/layout/list1"/>
    <dgm:cxn modelId="{5F0209BA-9C58-4C22-82A5-2D03750E59C8}" type="presParOf" srcId="{2BE8528F-5228-4584-962C-F83E6BD54421}" destId="{9830D872-EAB1-461F-BBA9-81D3BC05608D}" srcOrd="8" destOrd="0" presId="urn:microsoft.com/office/officeart/2005/8/layout/list1"/>
    <dgm:cxn modelId="{5062726F-202F-47A4-9E8B-0F1880D01A05}" type="presParOf" srcId="{9830D872-EAB1-461F-BBA9-81D3BC05608D}" destId="{F1DE88B8-1556-4A57-98E6-D3BE2777BDC4}" srcOrd="0" destOrd="0" presId="urn:microsoft.com/office/officeart/2005/8/layout/list1"/>
    <dgm:cxn modelId="{D7F35E74-6DFE-4980-B287-62F4B80F84D2}" type="presParOf" srcId="{9830D872-EAB1-461F-BBA9-81D3BC05608D}" destId="{54E255FE-0747-4455-8AD1-AD3ABEC0C10A}" srcOrd="1" destOrd="0" presId="urn:microsoft.com/office/officeart/2005/8/layout/list1"/>
    <dgm:cxn modelId="{1ECD829B-CEB5-4451-B4F5-7B56E7CA72CA}" type="presParOf" srcId="{2BE8528F-5228-4584-962C-F83E6BD54421}" destId="{863BCE43-69D0-461F-AA90-A2F3BE44750C}" srcOrd="9" destOrd="0" presId="urn:microsoft.com/office/officeart/2005/8/layout/list1"/>
    <dgm:cxn modelId="{3018AC49-DBFB-472A-B53F-21B85C1DACB0}" type="presParOf" srcId="{2BE8528F-5228-4584-962C-F83E6BD54421}" destId="{33C30A1C-30B5-4F31-9A7A-30B1DC2FCC94}" srcOrd="10" destOrd="0" presId="urn:microsoft.com/office/officeart/2005/8/layout/list1"/>
    <dgm:cxn modelId="{BD3DF6F2-E82F-4EA0-83C6-9C37336F5698}" type="presParOf" srcId="{2BE8528F-5228-4584-962C-F83E6BD54421}" destId="{4C941D1B-717A-4A88-BFDC-FD1963DC6760}" srcOrd="11" destOrd="0" presId="urn:microsoft.com/office/officeart/2005/8/layout/list1"/>
    <dgm:cxn modelId="{75AF51C8-924C-4B66-A4F0-1AC4E6C206EE}" type="presParOf" srcId="{2BE8528F-5228-4584-962C-F83E6BD54421}" destId="{CE0F3C1E-021F-4916-9227-C28E31A8C9FE}" srcOrd="12" destOrd="0" presId="urn:microsoft.com/office/officeart/2005/8/layout/list1"/>
    <dgm:cxn modelId="{59B8A541-7C67-442B-B6DE-AE974B6FB650}" type="presParOf" srcId="{CE0F3C1E-021F-4916-9227-C28E31A8C9FE}" destId="{E139A590-F32F-46C2-B9A6-0B6F86193AFC}" srcOrd="0" destOrd="0" presId="urn:microsoft.com/office/officeart/2005/8/layout/list1"/>
    <dgm:cxn modelId="{FB8A9902-7C63-4D14-AB80-00E412ED7E59}" type="presParOf" srcId="{CE0F3C1E-021F-4916-9227-C28E31A8C9FE}" destId="{3DF35EE4-1C2F-4CEC-9BD8-FA67DFADCEFC}" srcOrd="1" destOrd="0" presId="urn:microsoft.com/office/officeart/2005/8/layout/list1"/>
    <dgm:cxn modelId="{8B1B9BC9-75FF-497D-BB02-1EE82052A47D}" type="presParOf" srcId="{2BE8528F-5228-4584-962C-F83E6BD54421}" destId="{FD0198F5-4C9D-4091-B0B6-EE984BC4DE8E}" srcOrd="13" destOrd="0" presId="urn:microsoft.com/office/officeart/2005/8/layout/list1"/>
    <dgm:cxn modelId="{BB429741-97A5-4AF4-9940-17E0A58FFC84}" type="presParOf" srcId="{2BE8528F-5228-4584-962C-F83E6BD54421}" destId="{61DBC5AE-04E3-4928-A654-12519ABCFF2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1D102-5995-4846-AF13-6D34698358FA}">
      <dsp:nvSpPr>
        <dsp:cNvPr id="0" name=""/>
        <dsp:cNvSpPr/>
      </dsp:nvSpPr>
      <dsp:spPr>
        <a:xfrm>
          <a:off x="0" y="305655"/>
          <a:ext cx="9906000" cy="50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DAC789-1515-4CB5-B300-21A228A6CCB5}">
      <dsp:nvSpPr>
        <dsp:cNvPr id="0" name=""/>
        <dsp:cNvSpPr/>
      </dsp:nvSpPr>
      <dsp:spPr>
        <a:xfrm>
          <a:off x="495300" y="10455"/>
          <a:ext cx="693420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Eloquence</a:t>
          </a:r>
        </a:p>
      </dsp:txBody>
      <dsp:txXfrm>
        <a:off x="524121" y="39276"/>
        <a:ext cx="6876558" cy="532758"/>
      </dsp:txXfrm>
    </dsp:sp>
    <dsp:sp modelId="{512C9823-1EC3-4CE8-B68A-05128CE41BDB}">
      <dsp:nvSpPr>
        <dsp:cNvPr id="0" name=""/>
        <dsp:cNvSpPr/>
      </dsp:nvSpPr>
      <dsp:spPr>
        <a:xfrm>
          <a:off x="0" y="1212856"/>
          <a:ext cx="9906000" cy="50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EB846E-C31A-4CDC-A3E2-7FA033081CA2}">
      <dsp:nvSpPr>
        <dsp:cNvPr id="0" name=""/>
        <dsp:cNvSpPr/>
      </dsp:nvSpPr>
      <dsp:spPr>
        <a:xfrm>
          <a:off x="495300" y="917656"/>
          <a:ext cx="693420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Grammar</a:t>
          </a:r>
        </a:p>
      </dsp:txBody>
      <dsp:txXfrm>
        <a:off x="524121" y="946477"/>
        <a:ext cx="6876558" cy="532758"/>
      </dsp:txXfrm>
    </dsp:sp>
    <dsp:sp modelId="{33C30A1C-30B5-4F31-9A7A-30B1DC2FCC94}">
      <dsp:nvSpPr>
        <dsp:cNvPr id="0" name=""/>
        <dsp:cNvSpPr/>
      </dsp:nvSpPr>
      <dsp:spPr>
        <a:xfrm>
          <a:off x="0" y="2120056"/>
          <a:ext cx="9906000" cy="50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E255FE-0747-4455-8AD1-AD3ABEC0C10A}">
      <dsp:nvSpPr>
        <dsp:cNvPr id="0" name=""/>
        <dsp:cNvSpPr/>
      </dsp:nvSpPr>
      <dsp:spPr>
        <a:xfrm>
          <a:off x="495300" y="1824856"/>
          <a:ext cx="693420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Voice</a:t>
          </a:r>
          <a:endParaRPr lang="en-US" sz="2000" kern="1200" dirty="0"/>
        </a:p>
      </dsp:txBody>
      <dsp:txXfrm>
        <a:off x="524121" y="1853677"/>
        <a:ext cx="6876558" cy="532758"/>
      </dsp:txXfrm>
    </dsp:sp>
    <dsp:sp modelId="{61DBC5AE-04E3-4928-A654-12519ABCFF25}">
      <dsp:nvSpPr>
        <dsp:cNvPr id="0" name=""/>
        <dsp:cNvSpPr/>
      </dsp:nvSpPr>
      <dsp:spPr>
        <a:xfrm>
          <a:off x="0" y="3027256"/>
          <a:ext cx="9906000" cy="50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F35EE4-1C2F-4CEC-9BD8-FA67DFADCEFC}">
      <dsp:nvSpPr>
        <dsp:cNvPr id="0" name=""/>
        <dsp:cNvSpPr/>
      </dsp:nvSpPr>
      <dsp:spPr>
        <a:xfrm>
          <a:off x="495300" y="2732056"/>
          <a:ext cx="6934200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Form</a:t>
          </a:r>
        </a:p>
      </dsp:txBody>
      <dsp:txXfrm>
        <a:off x="524121" y="2760877"/>
        <a:ext cx="6876558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CDF52-260B-4C65-B152-3EEF8C0112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F8F12-0FA3-49E5-B2C3-6B274685CD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193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1AF10-5BDD-25F9-1BBB-DE01A52C2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Style?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F4BE1-83B7-EE61-E515-7070818DF0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35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13D22-665F-5D19-93DD-DEF9686E4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Attempts to Define Style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63B80E6-8A7B-F302-892A-E9F71F9B33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571762"/>
              </p:ext>
            </p:extLst>
          </p:nvPr>
        </p:nvGraphicFramePr>
        <p:xfrm>
          <a:off x="1141413" y="2249488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7704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249F1-2B43-B72E-F154-E254A0AC0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Style As Meaning-Making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086158-7379-2852-61E4-73150060E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Specific decisions contributing to development of an idea</a:t>
            </a:r>
          </a:p>
          <a:p>
            <a:r>
              <a:rPr lang="en-US" sz="2800" dirty="0"/>
              <a:t>Part of the discovery and composition process</a:t>
            </a:r>
          </a:p>
          <a:p>
            <a:r>
              <a:rPr lang="en-US" sz="2800" dirty="0"/>
              <a:t>Use tools to heighten and sharpen your argument and writing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39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CEA96-6692-8FC9-8411-D8ECB23E4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Rhetorical Devices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E5C89B-3EC0-9EB5-4855-93857981F2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Analysis of Reading</a:t>
            </a:r>
          </a:p>
        </p:txBody>
      </p:sp>
    </p:spTree>
    <p:extLst>
      <p:ext uri="{BB962C8B-B14F-4D97-AF65-F5344CB8AC3E}">
        <p14:creationId xmlns:p14="http://schemas.microsoft.com/office/powerpoint/2010/main" val="1538991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DF247-FC35-43A0-048D-A391A368C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5708" y="133605"/>
            <a:ext cx="2754312" cy="1478570"/>
          </a:xfrm>
        </p:spPr>
        <p:txBody>
          <a:bodyPr>
            <a:normAutofit fontScale="90000"/>
          </a:bodyPr>
          <a:lstStyle/>
          <a:p>
            <a:r>
              <a:rPr lang="en-US" dirty="0"/>
              <a:t>Creating Layers of Meaning</a:t>
            </a:r>
          </a:p>
        </p:txBody>
      </p:sp>
      <p:sp>
        <p:nvSpPr>
          <p:cNvPr id="11" name="Anaphora">
            <a:extLst>
              <a:ext uri="{FF2B5EF4-FFF2-40B4-BE49-F238E27FC236}">
                <a16:creationId xmlns:a16="http://schemas.microsoft.com/office/drawing/2014/main" id="{2B0996A4-9E23-F84C-A4D5-EC991C0DEF85}"/>
              </a:ext>
            </a:extLst>
          </p:cNvPr>
          <p:cNvSpPr/>
          <p:nvPr/>
        </p:nvSpPr>
        <p:spPr>
          <a:xfrm>
            <a:off x="7687666" y="1544520"/>
            <a:ext cx="2316165" cy="147857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Anaphora</a:t>
            </a:r>
          </a:p>
        </p:txBody>
      </p:sp>
      <p:sp>
        <p:nvSpPr>
          <p:cNvPr id="12" name="Aporia">
            <a:extLst>
              <a:ext uri="{FF2B5EF4-FFF2-40B4-BE49-F238E27FC236}">
                <a16:creationId xmlns:a16="http://schemas.microsoft.com/office/drawing/2014/main" id="{8336508F-4D4E-1EB1-9ADB-103A5F39ED8A}"/>
              </a:ext>
            </a:extLst>
          </p:cNvPr>
          <p:cNvSpPr/>
          <p:nvPr/>
        </p:nvSpPr>
        <p:spPr>
          <a:xfrm>
            <a:off x="4937916" y="487872"/>
            <a:ext cx="2316165" cy="147857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Aporia</a:t>
            </a:r>
          </a:p>
        </p:txBody>
      </p:sp>
      <p:sp>
        <p:nvSpPr>
          <p:cNvPr id="13" name="Personification">
            <a:extLst>
              <a:ext uri="{FF2B5EF4-FFF2-40B4-BE49-F238E27FC236}">
                <a16:creationId xmlns:a16="http://schemas.microsoft.com/office/drawing/2014/main" id="{58B3D3C6-DE45-3F77-442F-A18BE8E4F87B}"/>
              </a:ext>
            </a:extLst>
          </p:cNvPr>
          <p:cNvSpPr/>
          <p:nvPr/>
        </p:nvSpPr>
        <p:spPr>
          <a:xfrm>
            <a:off x="2257424" y="4591776"/>
            <a:ext cx="2316165" cy="147857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Personification</a:t>
            </a:r>
          </a:p>
        </p:txBody>
      </p:sp>
      <p:sp>
        <p:nvSpPr>
          <p:cNvPr id="14" name="Epistrophe">
            <a:extLst>
              <a:ext uri="{FF2B5EF4-FFF2-40B4-BE49-F238E27FC236}">
                <a16:creationId xmlns:a16="http://schemas.microsoft.com/office/drawing/2014/main" id="{0949B41D-9B01-139E-66CC-55561611FC43}"/>
              </a:ext>
            </a:extLst>
          </p:cNvPr>
          <p:cNvSpPr/>
          <p:nvPr/>
        </p:nvSpPr>
        <p:spPr>
          <a:xfrm>
            <a:off x="9127330" y="3012585"/>
            <a:ext cx="2316165" cy="147857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Epistrophe</a:t>
            </a:r>
          </a:p>
        </p:txBody>
      </p:sp>
      <p:sp>
        <p:nvSpPr>
          <p:cNvPr id="15" name="Symploce">
            <a:extLst>
              <a:ext uri="{FF2B5EF4-FFF2-40B4-BE49-F238E27FC236}">
                <a16:creationId xmlns:a16="http://schemas.microsoft.com/office/drawing/2014/main" id="{0019660C-F217-8543-D3DF-E425C5394AAD}"/>
              </a:ext>
            </a:extLst>
          </p:cNvPr>
          <p:cNvSpPr/>
          <p:nvPr/>
        </p:nvSpPr>
        <p:spPr>
          <a:xfrm>
            <a:off x="7687666" y="4591776"/>
            <a:ext cx="2316165" cy="147857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Symploce</a:t>
            </a:r>
            <a:endParaRPr lang="en-US" sz="2000" dirty="0"/>
          </a:p>
        </p:txBody>
      </p:sp>
      <p:sp>
        <p:nvSpPr>
          <p:cNvPr id="16" name="Amplification">
            <a:extLst>
              <a:ext uri="{FF2B5EF4-FFF2-40B4-BE49-F238E27FC236}">
                <a16:creationId xmlns:a16="http://schemas.microsoft.com/office/drawing/2014/main" id="{5A90AA17-9C33-9FE5-CCE2-7B0CDB7C9D6E}"/>
              </a:ext>
            </a:extLst>
          </p:cNvPr>
          <p:cNvSpPr/>
          <p:nvPr/>
        </p:nvSpPr>
        <p:spPr>
          <a:xfrm>
            <a:off x="4937916" y="5202846"/>
            <a:ext cx="2316165" cy="147857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Amplification</a:t>
            </a:r>
          </a:p>
        </p:txBody>
      </p:sp>
      <p:sp>
        <p:nvSpPr>
          <p:cNvPr id="17" name="Parataxis">
            <a:extLst>
              <a:ext uri="{FF2B5EF4-FFF2-40B4-BE49-F238E27FC236}">
                <a16:creationId xmlns:a16="http://schemas.microsoft.com/office/drawing/2014/main" id="{3AC076C8-8EDD-3F8C-0598-902D5A9BB2EE}"/>
              </a:ext>
            </a:extLst>
          </p:cNvPr>
          <p:cNvSpPr/>
          <p:nvPr/>
        </p:nvSpPr>
        <p:spPr>
          <a:xfrm>
            <a:off x="748505" y="3041160"/>
            <a:ext cx="2316165" cy="147857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Parataxis</a:t>
            </a:r>
          </a:p>
        </p:txBody>
      </p:sp>
      <p:sp>
        <p:nvSpPr>
          <p:cNvPr id="20" name="Aporia Example">
            <a:extLst>
              <a:ext uri="{FF2B5EF4-FFF2-40B4-BE49-F238E27FC236}">
                <a16:creationId xmlns:a16="http://schemas.microsoft.com/office/drawing/2014/main" id="{796A776E-E5EC-EB1B-6DBF-FDB15F2C9E11}"/>
              </a:ext>
            </a:extLst>
          </p:cNvPr>
          <p:cNvSpPr txBox="1"/>
          <p:nvPr/>
        </p:nvSpPr>
        <p:spPr>
          <a:xfrm>
            <a:off x="4384179" y="2921168"/>
            <a:ext cx="37276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I’m not sure whether humanity will master technology, or whether technology will master us.</a:t>
            </a:r>
          </a:p>
        </p:txBody>
      </p:sp>
      <p:sp>
        <p:nvSpPr>
          <p:cNvPr id="21" name="Anaphora Example">
            <a:extLst>
              <a:ext uri="{FF2B5EF4-FFF2-40B4-BE49-F238E27FC236}">
                <a16:creationId xmlns:a16="http://schemas.microsoft.com/office/drawing/2014/main" id="{E00D9913-0B49-49A7-B304-F04C84AB1F83}"/>
              </a:ext>
            </a:extLst>
          </p:cNvPr>
          <p:cNvSpPr txBox="1"/>
          <p:nvPr/>
        </p:nvSpPr>
        <p:spPr>
          <a:xfrm>
            <a:off x="4232177" y="2719520"/>
            <a:ext cx="372764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To every thing there is a season, and a time and purpose under heaven: A time to be born, and a time to die, a time, and a time to pluck up that which is planted…</a:t>
            </a:r>
          </a:p>
        </p:txBody>
      </p:sp>
      <p:sp>
        <p:nvSpPr>
          <p:cNvPr id="22" name="Epistrophe Example">
            <a:extLst>
              <a:ext uri="{FF2B5EF4-FFF2-40B4-BE49-F238E27FC236}">
                <a16:creationId xmlns:a16="http://schemas.microsoft.com/office/drawing/2014/main" id="{6606E046-0775-7634-91E0-913077F32EA8}"/>
              </a:ext>
            </a:extLst>
          </p:cNvPr>
          <p:cNvSpPr txBox="1"/>
          <p:nvPr/>
        </p:nvSpPr>
        <p:spPr>
          <a:xfrm>
            <a:off x="4232177" y="2719520"/>
            <a:ext cx="372764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When I was a child, I spoke as a child, I understood as a child, I thought as a child, but when I became a man, I put away childish things.</a:t>
            </a:r>
          </a:p>
        </p:txBody>
      </p:sp>
      <p:sp>
        <p:nvSpPr>
          <p:cNvPr id="23" name="Symploce Example">
            <a:extLst>
              <a:ext uri="{FF2B5EF4-FFF2-40B4-BE49-F238E27FC236}">
                <a16:creationId xmlns:a16="http://schemas.microsoft.com/office/drawing/2014/main" id="{C5A24C41-79EF-8C5D-C3FA-054557AE1A7E}"/>
              </a:ext>
            </a:extLst>
          </p:cNvPr>
          <p:cNvSpPr txBox="1"/>
          <p:nvPr/>
        </p:nvSpPr>
        <p:spPr>
          <a:xfrm>
            <a:off x="4232175" y="3012585"/>
            <a:ext cx="37276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When there is talk of hatred, let us stand against it. When there is talk of violence, let us stand against it.</a:t>
            </a:r>
          </a:p>
        </p:txBody>
      </p:sp>
      <p:sp>
        <p:nvSpPr>
          <p:cNvPr id="24" name="Amplification Example">
            <a:extLst>
              <a:ext uri="{FF2B5EF4-FFF2-40B4-BE49-F238E27FC236}">
                <a16:creationId xmlns:a16="http://schemas.microsoft.com/office/drawing/2014/main" id="{9F3CE0DB-B3BA-760F-0263-3DED54068D88}"/>
              </a:ext>
            </a:extLst>
          </p:cNvPr>
          <p:cNvSpPr txBox="1"/>
          <p:nvPr/>
        </p:nvSpPr>
        <p:spPr>
          <a:xfrm>
            <a:off x="4308176" y="2921168"/>
            <a:ext cx="37276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She was a good leader – good because she listened, good because she cared, good because she acted when others hesitated.</a:t>
            </a:r>
          </a:p>
        </p:txBody>
      </p:sp>
      <p:sp>
        <p:nvSpPr>
          <p:cNvPr id="27" name="Personfication Example">
            <a:extLst>
              <a:ext uri="{FF2B5EF4-FFF2-40B4-BE49-F238E27FC236}">
                <a16:creationId xmlns:a16="http://schemas.microsoft.com/office/drawing/2014/main" id="{2387B888-FCEE-1601-01F5-8CE7FEC07769}"/>
              </a:ext>
            </a:extLst>
          </p:cNvPr>
          <p:cNvSpPr txBox="1"/>
          <p:nvPr/>
        </p:nvSpPr>
        <p:spPr>
          <a:xfrm>
            <a:off x="4384179" y="3181185"/>
            <a:ext cx="3727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wind whispered secrets through the trees. </a:t>
            </a:r>
          </a:p>
        </p:txBody>
      </p:sp>
      <p:sp>
        <p:nvSpPr>
          <p:cNvPr id="3" name="Parataxis Example">
            <a:extLst>
              <a:ext uri="{FF2B5EF4-FFF2-40B4-BE49-F238E27FC236}">
                <a16:creationId xmlns:a16="http://schemas.microsoft.com/office/drawing/2014/main" id="{71D8486B-C741-B87B-9BB9-9C22DBED47E3}"/>
              </a:ext>
            </a:extLst>
          </p:cNvPr>
          <p:cNvSpPr txBox="1"/>
          <p:nvPr/>
        </p:nvSpPr>
        <p:spPr>
          <a:xfrm>
            <a:off x="4739928" y="3357012"/>
            <a:ext cx="37276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 came, I saw, I conquered.</a:t>
            </a:r>
          </a:p>
        </p:txBody>
      </p:sp>
    </p:spTree>
    <p:extLst>
      <p:ext uri="{BB962C8B-B14F-4D97-AF65-F5344CB8AC3E}">
        <p14:creationId xmlns:p14="http://schemas.microsoft.com/office/powerpoint/2010/main" val="307250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7" grpId="0"/>
      <p:bldP spid="27" grpId="1"/>
      <p:bldP spid="3" grpId="0"/>
      <p:bldP spid="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0258F-9F53-119B-26D2-C56F3F092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Rhetorical Devices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B8D90-1A0F-FAC1-5DCB-65961833A0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Strategy</a:t>
            </a:r>
          </a:p>
        </p:txBody>
      </p:sp>
    </p:spTree>
    <p:extLst>
      <p:ext uri="{BB962C8B-B14F-4D97-AF65-F5344CB8AC3E}">
        <p14:creationId xmlns:p14="http://schemas.microsoft.com/office/powerpoint/2010/main" val="91576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F6EE2-2940-1848-195B-9872CCB40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848" y="5379430"/>
            <a:ext cx="4121251" cy="1478570"/>
          </a:xfrm>
        </p:spPr>
        <p:txBody>
          <a:bodyPr/>
          <a:lstStyle/>
          <a:p>
            <a:r>
              <a:rPr lang="en-US" dirty="0"/>
              <a:t>Adding Depth</a:t>
            </a:r>
          </a:p>
        </p:txBody>
      </p:sp>
      <p:sp>
        <p:nvSpPr>
          <p:cNvPr id="4" name="Hyperbole Star">
            <a:extLst>
              <a:ext uri="{FF2B5EF4-FFF2-40B4-BE49-F238E27FC236}">
                <a16:creationId xmlns:a16="http://schemas.microsoft.com/office/drawing/2014/main" id="{7829BD09-527B-BE02-CA46-B9BD518C248D}"/>
              </a:ext>
            </a:extLst>
          </p:cNvPr>
          <p:cNvSpPr/>
          <p:nvPr/>
        </p:nvSpPr>
        <p:spPr>
          <a:xfrm>
            <a:off x="898222" y="4974070"/>
            <a:ext cx="2146536" cy="1536971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Hyperbole</a:t>
            </a:r>
          </a:p>
        </p:txBody>
      </p:sp>
      <p:sp>
        <p:nvSpPr>
          <p:cNvPr id="5" name="Understatement Star">
            <a:extLst>
              <a:ext uri="{FF2B5EF4-FFF2-40B4-BE49-F238E27FC236}">
                <a16:creationId xmlns:a16="http://schemas.microsoft.com/office/drawing/2014/main" id="{4FC86072-72D0-01FB-03F1-02562EB49411}"/>
              </a:ext>
            </a:extLst>
          </p:cNvPr>
          <p:cNvSpPr/>
          <p:nvPr/>
        </p:nvSpPr>
        <p:spPr>
          <a:xfrm>
            <a:off x="2490315" y="3699749"/>
            <a:ext cx="2146536" cy="1536971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Understatement</a:t>
            </a:r>
          </a:p>
        </p:txBody>
      </p:sp>
      <p:sp>
        <p:nvSpPr>
          <p:cNvPr id="6" name="Liotes Star">
            <a:extLst>
              <a:ext uri="{FF2B5EF4-FFF2-40B4-BE49-F238E27FC236}">
                <a16:creationId xmlns:a16="http://schemas.microsoft.com/office/drawing/2014/main" id="{3F670603-5992-D0E1-9A16-F5F744CF72F4}"/>
              </a:ext>
            </a:extLst>
          </p:cNvPr>
          <p:cNvSpPr/>
          <p:nvPr/>
        </p:nvSpPr>
        <p:spPr>
          <a:xfrm>
            <a:off x="4082408" y="2504870"/>
            <a:ext cx="2146536" cy="1536971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Litotes</a:t>
            </a:r>
          </a:p>
        </p:txBody>
      </p:sp>
      <p:sp>
        <p:nvSpPr>
          <p:cNvPr id="7" name="RQ Star">
            <a:extLst>
              <a:ext uri="{FF2B5EF4-FFF2-40B4-BE49-F238E27FC236}">
                <a16:creationId xmlns:a16="http://schemas.microsoft.com/office/drawing/2014/main" id="{7728E4D7-426B-FDCC-E188-64F08F34435A}"/>
              </a:ext>
            </a:extLst>
          </p:cNvPr>
          <p:cNvSpPr/>
          <p:nvPr/>
        </p:nvSpPr>
        <p:spPr>
          <a:xfrm>
            <a:off x="5503349" y="1115444"/>
            <a:ext cx="2146536" cy="1536971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Rhetorical Question</a:t>
            </a:r>
          </a:p>
        </p:txBody>
      </p:sp>
      <p:sp>
        <p:nvSpPr>
          <p:cNvPr id="8" name="PRo Star">
            <a:extLst>
              <a:ext uri="{FF2B5EF4-FFF2-40B4-BE49-F238E27FC236}">
                <a16:creationId xmlns:a16="http://schemas.microsoft.com/office/drawing/2014/main" id="{B9C2D386-DA3F-EA2B-F578-07534250209D}"/>
              </a:ext>
            </a:extLst>
          </p:cNvPr>
          <p:cNvSpPr/>
          <p:nvPr/>
        </p:nvSpPr>
        <p:spPr>
          <a:xfrm>
            <a:off x="5924312" y="4974070"/>
            <a:ext cx="2146536" cy="1536971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/>
              <a:t>Procatalepsis</a:t>
            </a:r>
            <a:endParaRPr lang="en-US" sz="1400" dirty="0"/>
          </a:p>
        </p:txBody>
      </p:sp>
      <p:sp>
        <p:nvSpPr>
          <p:cNvPr id="9" name="Dis Star">
            <a:extLst>
              <a:ext uri="{FF2B5EF4-FFF2-40B4-BE49-F238E27FC236}">
                <a16:creationId xmlns:a16="http://schemas.microsoft.com/office/drawing/2014/main" id="{6DDDBB94-9000-B58B-27E7-DA0F20724117}"/>
              </a:ext>
            </a:extLst>
          </p:cNvPr>
          <p:cNvSpPr/>
          <p:nvPr/>
        </p:nvSpPr>
        <p:spPr>
          <a:xfrm>
            <a:off x="7736767" y="3699749"/>
            <a:ext cx="2146536" cy="1536971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Distinctio</a:t>
            </a:r>
            <a:endParaRPr lang="en-US" dirty="0"/>
          </a:p>
        </p:txBody>
      </p:sp>
      <p:sp>
        <p:nvSpPr>
          <p:cNvPr id="10" name="Hyerbole text">
            <a:extLst>
              <a:ext uri="{FF2B5EF4-FFF2-40B4-BE49-F238E27FC236}">
                <a16:creationId xmlns:a16="http://schemas.microsoft.com/office/drawing/2014/main" id="{9A425BDA-4CD4-59C6-C467-89A3AC7DDDB1}"/>
              </a:ext>
            </a:extLst>
          </p:cNvPr>
          <p:cNvSpPr txBox="1"/>
          <p:nvPr/>
        </p:nvSpPr>
        <p:spPr>
          <a:xfrm>
            <a:off x="1007236" y="1439230"/>
            <a:ext cx="3458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I’ve explained this a million times</a:t>
            </a:r>
          </a:p>
        </p:txBody>
      </p:sp>
      <p:sp>
        <p:nvSpPr>
          <p:cNvPr id="11" name="Under text">
            <a:extLst>
              <a:ext uri="{FF2B5EF4-FFF2-40B4-BE49-F238E27FC236}">
                <a16:creationId xmlns:a16="http://schemas.microsoft.com/office/drawing/2014/main" id="{7961D0E9-8131-2685-8BE2-6DA8B884FF47}"/>
              </a:ext>
            </a:extLst>
          </p:cNvPr>
          <p:cNvSpPr txBox="1"/>
          <p:nvPr/>
        </p:nvSpPr>
        <p:spPr>
          <a:xfrm>
            <a:off x="1007236" y="1439230"/>
            <a:ext cx="3458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Starting my paper at 23:00 was not my best decision.</a:t>
            </a:r>
          </a:p>
        </p:txBody>
      </p:sp>
      <p:sp>
        <p:nvSpPr>
          <p:cNvPr id="12" name="Liotes text">
            <a:extLst>
              <a:ext uri="{FF2B5EF4-FFF2-40B4-BE49-F238E27FC236}">
                <a16:creationId xmlns:a16="http://schemas.microsoft.com/office/drawing/2014/main" id="{3C2C5E3C-4CD3-433A-8AC7-BFF3B8B70703}"/>
              </a:ext>
            </a:extLst>
          </p:cNvPr>
          <p:cNvSpPr txBox="1"/>
          <p:nvPr/>
        </p:nvSpPr>
        <p:spPr>
          <a:xfrm>
            <a:off x="898222" y="1523154"/>
            <a:ext cx="3458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This article is not without flaws.</a:t>
            </a:r>
          </a:p>
        </p:txBody>
      </p:sp>
      <p:sp>
        <p:nvSpPr>
          <p:cNvPr id="13" name="RQ text">
            <a:extLst>
              <a:ext uri="{FF2B5EF4-FFF2-40B4-BE49-F238E27FC236}">
                <a16:creationId xmlns:a16="http://schemas.microsoft.com/office/drawing/2014/main" id="{808FCF27-6CEF-E345-49A6-7DFB243E0A35}"/>
              </a:ext>
            </a:extLst>
          </p:cNvPr>
          <p:cNvSpPr txBox="1"/>
          <p:nvPr/>
        </p:nvSpPr>
        <p:spPr>
          <a:xfrm>
            <a:off x="1178033" y="1492004"/>
            <a:ext cx="3458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Do you think ignoring the data will make the problem go away?</a:t>
            </a:r>
          </a:p>
        </p:txBody>
      </p:sp>
      <p:sp>
        <p:nvSpPr>
          <p:cNvPr id="16" name="Pro text">
            <a:extLst>
              <a:ext uri="{FF2B5EF4-FFF2-40B4-BE49-F238E27FC236}">
                <a16:creationId xmlns:a16="http://schemas.microsoft.com/office/drawing/2014/main" id="{93A34A6F-EABD-FCE2-C176-8082F2CC77D1}"/>
              </a:ext>
            </a:extLst>
          </p:cNvPr>
          <p:cNvSpPr txBox="1"/>
          <p:nvPr/>
        </p:nvSpPr>
        <p:spPr>
          <a:xfrm>
            <a:off x="1248485" y="1523154"/>
            <a:ext cx="3458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You might say this takes too much class time, but in fact it saves time later because students draft more effectively.</a:t>
            </a:r>
            <a:endParaRPr lang="en-US" sz="2400" dirty="0"/>
          </a:p>
        </p:txBody>
      </p:sp>
      <p:sp>
        <p:nvSpPr>
          <p:cNvPr id="19" name="Dis text">
            <a:extLst>
              <a:ext uri="{FF2B5EF4-FFF2-40B4-BE49-F238E27FC236}">
                <a16:creationId xmlns:a16="http://schemas.microsoft.com/office/drawing/2014/main" id="{88C436EB-6678-9B62-7C8D-2FED370D5B59}"/>
              </a:ext>
            </a:extLst>
          </p:cNvPr>
          <p:cNvSpPr txBox="1"/>
          <p:nvPr/>
        </p:nvSpPr>
        <p:spPr>
          <a:xfrm>
            <a:off x="1116250" y="1643964"/>
            <a:ext cx="3458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By ‘revision,’ I don’t mean simple editing; I mean rethinking your ideas and structure.</a:t>
            </a:r>
            <a:endParaRPr lang="en-US" sz="2400" dirty="0"/>
          </a:p>
        </p:txBody>
      </p:sp>
      <p:sp>
        <p:nvSpPr>
          <p:cNvPr id="20" name="Antithesis Star">
            <a:extLst>
              <a:ext uri="{FF2B5EF4-FFF2-40B4-BE49-F238E27FC236}">
                <a16:creationId xmlns:a16="http://schemas.microsoft.com/office/drawing/2014/main" id="{6C314376-24C3-FA65-E3C0-AC29798FDBB7}"/>
              </a:ext>
            </a:extLst>
          </p:cNvPr>
          <p:cNvSpPr/>
          <p:nvPr/>
        </p:nvSpPr>
        <p:spPr>
          <a:xfrm>
            <a:off x="9244590" y="2354151"/>
            <a:ext cx="2146536" cy="1536971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Antithesis</a:t>
            </a:r>
          </a:p>
        </p:txBody>
      </p:sp>
      <p:sp>
        <p:nvSpPr>
          <p:cNvPr id="21" name="Antitethsis text">
            <a:extLst>
              <a:ext uri="{FF2B5EF4-FFF2-40B4-BE49-F238E27FC236}">
                <a16:creationId xmlns:a16="http://schemas.microsoft.com/office/drawing/2014/main" id="{BB7BCF62-CDDF-DAD2-A6DF-AAAD48AA9FD8}"/>
              </a:ext>
            </a:extLst>
          </p:cNvPr>
          <p:cNvSpPr txBox="1"/>
          <p:nvPr/>
        </p:nvSpPr>
        <p:spPr>
          <a:xfrm>
            <a:off x="1371563" y="1560763"/>
            <a:ext cx="3458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That’s one small step for man, one giant leap for mankind.</a:t>
            </a:r>
            <a:endParaRPr lang="en-US" sz="2400" dirty="0"/>
          </a:p>
        </p:txBody>
      </p:sp>
      <p:sp>
        <p:nvSpPr>
          <p:cNvPr id="22" name="Hyophora Star">
            <a:extLst>
              <a:ext uri="{FF2B5EF4-FFF2-40B4-BE49-F238E27FC236}">
                <a16:creationId xmlns:a16="http://schemas.microsoft.com/office/drawing/2014/main" id="{9FF1B667-30DC-BFD8-0D1E-9906AC67FD82}"/>
              </a:ext>
            </a:extLst>
          </p:cNvPr>
          <p:cNvSpPr/>
          <p:nvPr/>
        </p:nvSpPr>
        <p:spPr>
          <a:xfrm>
            <a:off x="7249585" y="37357"/>
            <a:ext cx="2146536" cy="1536971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Hypophora</a:t>
            </a:r>
          </a:p>
        </p:txBody>
      </p:sp>
      <p:sp>
        <p:nvSpPr>
          <p:cNvPr id="23" name="Hyotext">
            <a:extLst>
              <a:ext uri="{FF2B5EF4-FFF2-40B4-BE49-F238E27FC236}">
                <a16:creationId xmlns:a16="http://schemas.microsoft.com/office/drawing/2014/main" id="{B06F38BF-4719-9EAE-03F3-0113BEDCF3FA}"/>
              </a:ext>
            </a:extLst>
          </p:cNvPr>
          <p:cNvSpPr txBox="1"/>
          <p:nvPr/>
        </p:nvSpPr>
        <p:spPr>
          <a:xfrm>
            <a:off x="1348830" y="1581540"/>
            <a:ext cx="3458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What is plagiarism? It’s using someone else’s words or ideas without giving them proper credit.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732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6" grpId="0"/>
      <p:bldP spid="16" grpId="1"/>
      <p:bldP spid="19" grpId="0"/>
      <p:bldP spid="19" grpId="1"/>
      <p:bldP spid="20" grpId="0" animBg="1"/>
      <p:bldP spid="21" grpId="0"/>
      <p:bldP spid="21" grpId="1"/>
      <p:bldP spid="22" grpId="0" animBg="1"/>
      <p:bldP spid="23" grpId="0"/>
      <p:bldP spid="2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AA50B-0AA8-79A1-B8D6-E3B95A885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AE228-A4AF-1C4C-0C47-2C97BD4E1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323" y="618518"/>
            <a:ext cx="4121251" cy="1478570"/>
          </a:xfrm>
        </p:spPr>
        <p:txBody>
          <a:bodyPr/>
          <a:lstStyle/>
          <a:p>
            <a:r>
              <a:rPr lang="en-US" dirty="0"/>
              <a:t>Adding Meaning</a:t>
            </a:r>
          </a:p>
        </p:txBody>
      </p:sp>
      <p:sp>
        <p:nvSpPr>
          <p:cNvPr id="4" name="Similie Star">
            <a:extLst>
              <a:ext uri="{FF2B5EF4-FFF2-40B4-BE49-F238E27FC236}">
                <a16:creationId xmlns:a16="http://schemas.microsoft.com/office/drawing/2014/main" id="{8A7F9FF8-344D-F542-08B8-C4F47B7EC02A}"/>
              </a:ext>
            </a:extLst>
          </p:cNvPr>
          <p:cNvSpPr/>
          <p:nvPr/>
        </p:nvSpPr>
        <p:spPr>
          <a:xfrm>
            <a:off x="898222" y="4974070"/>
            <a:ext cx="2146536" cy="1536971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Simile</a:t>
            </a:r>
          </a:p>
        </p:txBody>
      </p:sp>
      <p:sp>
        <p:nvSpPr>
          <p:cNvPr id="5" name="Metaphor Star">
            <a:extLst>
              <a:ext uri="{FF2B5EF4-FFF2-40B4-BE49-F238E27FC236}">
                <a16:creationId xmlns:a16="http://schemas.microsoft.com/office/drawing/2014/main" id="{58CAA554-2EC9-C3B8-F17E-BB4115DB03E6}"/>
              </a:ext>
            </a:extLst>
          </p:cNvPr>
          <p:cNvSpPr/>
          <p:nvPr/>
        </p:nvSpPr>
        <p:spPr>
          <a:xfrm>
            <a:off x="2490315" y="3699749"/>
            <a:ext cx="2146536" cy="1536971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Metaphor</a:t>
            </a:r>
          </a:p>
        </p:txBody>
      </p:sp>
      <p:sp>
        <p:nvSpPr>
          <p:cNvPr id="6" name="Analogy Star">
            <a:extLst>
              <a:ext uri="{FF2B5EF4-FFF2-40B4-BE49-F238E27FC236}">
                <a16:creationId xmlns:a16="http://schemas.microsoft.com/office/drawing/2014/main" id="{27519300-47B7-E845-B7E2-B0BE511C2AF1}"/>
              </a:ext>
            </a:extLst>
          </p:cNvPr>
          <p:cNvSpPr/>
          <p:nvPr/>
        </p:nvSpPr>
        <p:spPr>
          <a:xfrm>
            <a:off x="4082408" y="2504870"/>
            <a:ext cx="2146536" cy="1536971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Analogy</a:t>
            </a:r>
          </a:p>
        </p:txBody>
      </p:sp>
      <p:sp>
        <p:nvSpPr>
          <p:cNvPr id="7" name="Allusion Star">
            <a:extLst>
              <a:ext uri="{FF2B5EF4-FFF2-40B4-BE49-F238E27FC236}">
                <a16:creationId xmlns:a16="http://schemas.microsoft.com/office/drawing/2014/main" id="{E0CCB656-0330-08AC-609C-2B640AAE09EC}"/>
              </a:ext>
            </a:extLst>
          </p:cNvPr>
          <p:cNvSpPr/>
          <p:nvPr/>
        </p:nvSpPr>
        <p:spPr>
          <a:xfrm>
            <a:off x="5473531" y="1066800"/>
            <a:ext cx="2146536" cy="1536971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Allusion</a:t>
            </a:r>
          </a:p>
        </p:txBody>
      </p:sp>
      <p:sp>
        <p:nvSpPr>
          <p:cNvPr id="8" name="Eponym Star">
            <a:extLst>
              <a:ext uri="{FF2B5EF4-FFF2-40B4-BE49-F238E27FC236}">
                <a16:creationId xmlns:a16="http://schemas.microsoft.com/office/drawing/2014/main" id="{75B63045-F156-CA6B-3631-CB1C9F4AC577}"/>
              </a:ext>
            </a:extLst>
          </p:cNvPr>
          <p:cNvSpPr/>
          <p:nvPr/>
        </p:nvSpPr>
        <p:spPr>
          <a:xfrm>
            <a:off x="5924312" y="4974070"/>
            <a:ext cx="2146536" cy="1536971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Eponym</a:t>
            </a:r>
            <a:endParaRPr lang="en-US" sz="1400" dirty="0"/>
          </a:p>
        </p:txBody>
      </p:sp>
      <p:sp>
        <p:nvSpPr>
          <p:cNvPr id="9" name="Sententia Star">
            <a:extLst>
              <a:ext uri="{FF2B5EF4-FFF2-40B4-BE49-F238E27FC236}">
                <a16:creationId xmlns:a16="http://schemas.microsoft.com/office/drawing/2014/main" id="{252254B3-BBA8-DF3C-8286-D5A91BEBCA6E}"/>
              </a:ext>
            </a:extLst>
          </p:cNvPr>
          <p:cNvSpPr/>
          <p:nvPr/>
        </p:nvSpPr>
        <p:spPr>
          <a:xfrm>
            <a:off x="7736767" y="3699749"/>
            <a:ext cx="2146536" cy="1536971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Sententia</a:t>
            </a:r>
          </a:p>
        </p:txBody>
      </p:sp>
      <p:sp>
        <p:nvSpPr>
          <p:cNvPr id="3" name="Exemplum Star">
            <a:extLst>
              <a:ext uri="{FF2B5EF4-FFF2-40B4-BE49-F238E27FC236}">
                <a16:creationId xmlns:a16="http://schemas.microsoft.com/office/drawing/2014/main" id="{7B911E73-DDF1-2B5D-4099-9C9A0AFE29EF}"/>
              </a:ext>
            </a:extLst>
          </p:cNvPr>
          <p:cNvSpPr/>
          <p:nvPr/>
        </p:nvSpPr>
        <p:spPr>
          <a:xfrm>
            <a:off x="9011190" y="2277883"/>
            <a:ext cx="2146536" cy="1421866"/>
          </a:xfrm>
          <a:prstGeom prst="star7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Exemplum</a:t>
            </a:r>
          </a:p>
        </p:txBody>
      </p:sp>
      <p:sp>
        <p:nvSpPr>
          <p:cNvPr id="10" name="Similie Text">
            <a:extLst>
              <a:ext uri="{FF2B5EF4-FFF2-40B4-BE49-F238E27FC236}">
                <a16:creationId xmlns:a16="http://schemas.microsoft.com/office/drawing/2014/main" id="{36A0121D-8E31-0CAE-DC5A-6E7E4CC6EA6E}"/>
              </a:ext>
            </a:extLst>
          </p:cNvPr>
          <p:cNvSpPr txBox="1"/>
          <p:nvPr/>
        </p:nvSpPr>
        <p:spPr>
          <a:xfrm>
            <a:off x="1043609" y="2097088"/>
            <a:ext cx="27630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Her explanation was </a:t>
            </a:r>
            <a:r>
              <a:rPr lang="en-US" sz="2000" b="1" dirty="0"/>
              <a:t>like</a:t>
            </a:r>
            <a:r>
              <a:rPr lang="en-US" sz="2000" dirty="0"/>
              <a:t> a clear roadmap.</a:t>
            </a:r>
          </a:p>
        </p:txBody>
      </p:sp>
      <p:sp>
        <p:nvSpPr>
          <p:cNvPr id="11" name="Metaphor Text">
            <a:extLst>
              <a:ext uri="{FF2B5EF4-FFF2-40B4-BE49-F238E27FC236}">
                <a16:creationId xmlns:a16="http://schemas.microsoft.com/office/drawing/2014/main" id="{59FBF180-1830-ECB1-B885-13265B3293AE}"/>
              </a:ext>
            </a:extLst>
          </p:cNvPr>
          <p:cNvSpPr txBox="1"/>
          <p:nvPr/>
        </p:nvSpPr>
        <p:spPr>
          <a:xfrm>
            <a:off x="1043609" y="2097088"/>
            <a:ext cx="27630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This classroom is a laboratory for new ideas.</a:t>
            </a:r>
            <a:endParaRPr lang="en-US" sz="2400" dirty="0"/>
          </a:p>
        </p:txBody>
      </p:sp>
      <p:sp>
        <p:nvSpPr>
          <p:cNvPr id="14" name="Analogy Text">
            <a:extLst>
              <a:ext uri="{FF2B5EF4-FFF2-40B4-BE49-F238E27FC236}">
                <a16:creationId xmlns:a16="http://schemas.microsoft.com/office/drawing/2014/main" id="{AC3117BF-FDD2-8A91-B9DF-41E6CDBE56F1}"/>
              </a:ext>
            </a:extLst>
          </p:cNvPr>
          <p:cNvSpPr txBox="1"/>
          <p:nvPr/>
        </p:nvSpPr>
        <p:spPr>
          <a:xfrm>
            <a:off x="1043609" y="1835285"/>
            <a:ext cx="27630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Writing a research paper is </a:t>
            </a:r>
            <a:r>
              <a:rPr lang="en-US" b="1" dirty="0"/>
              <a:t>like</a:t>
            </a:r>
            <a:r>
              <a:rPr lang="en-US" dirty="0"/>
              <a:t> building a bridge: you need a strong design, solid support, and careful testing before people can safely use it.</a:t>
            </a:r>
            <a:endParaRPr lang="en-US" sz="2400" dirty="0"/>
          </a:p>
        </p:txBody>
      </p:sp>
      <p:sp>
        <p:nvSpPr>
          <p:cNvPr id="15" name="Allusion Text">
            <a:extLst>
              <a:ext uri="{FF2B5EF4-FFF2-40B4-BE49-F238E27FC236}">
                <a16:creationId xmlns:a16="http://schemas.microsoft.com/office/drawing/2014/main" id="{CC250937-B4F4-30ED-49FA-24143C1941A0}"/>
              </a:ext>
            </a:extLst>
          </p:cNvPr>
          <p:cNvSpPr txBox="1"/>
          <p:nvPr/>
        </p:nvSpPr>
        <p:spPr>
          <a:xfrm>
            <a:off x="1108776" y="1964799"/>
            <a:ext cx="27630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Without clear definitions, your argument can sink faster than the Titanic.</a:t>
            </a:r>
            <a:endParaRPr lang="en-US" sz="2800" dirty="0"/>
          </a:p>
        </p:txBody>
      </p:sp>
      <p:sp>
        <p:nvSpPr>
          <p:cNvPr id="16" name="Eponym Text">
            <a:extLst>
              <a:ext uri="{FF2B5EF4-FFF2-40B4-BE49-F238E27FC236}">
                <a16:creationId xmlns:a16="http://schemas.microsoft.com/office/drawing/2014/main" id="{2A04B04C-0A45-B124-B256-876DB4882DA9}"/>
              </a:ext>
            </a:extLst>
          </p:cNvPr>
          <p:cNvSpPr txBox="1"/>
          <p:nvPr/>
        </p:nvSpPr>
        <p:spPr>
          <a:xfrm>
            <a:off x="936819" y="1973702"/>
            <a:ext cx="2763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That solution was truly Einstein-level</a:t>
            </a:r>
            <a:endParaRPr lang="en-US" sz="2800" dirty="0"/>
          </a:p>
        </p:txBody>
      </p:sp>
      <p:sp>
        <p:nvSpPr>
          <p:cNvPr id="17" name="Sententia Text">
            <a:extLst>
              <a:ext uri="{FF2B5EF4-FFF2-40B4-BE49-F238E27FC236}">
                <a16:creationId xmlns:a16="http://schemas.microsoft.com/office/drawing/2014/main" id="{F1756D80-9520-EF26-ACBD-403C7E29BB81}"/>
              </a:ext>
            </a:extLst>
          </p:cNvPr>
          <p:cNvSpPr txBox="1"/>
          <p:nvPr/>
        </p:nvSpPr>
        <p:spPr>
          <a:xfrm>
            <a:off x="1108776" y="2135121"/>
            <a:ext cx="2763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As the saying goes, ‘measure twice, cut once’.</a:t>
            </a:r>
            <a:endParaRPr lang="en-US" sz="2800" dirty="0"/>
          </a:p>
        </p:txBody>
      </p:sp>
      <p:sp>
        <p:nvSpPr>
          <p:cNvPr id="21" name="Exemplum Text">
            <a:extLst>
              <a:ext uri="{FF2B5EF4-FFF2-40B4-BE49-F238E27FC236}">
                <a16:creationId xmlns:a16="http://schemas.microsoft.com/office/drawing/2014/main" id="{5CF9D1DB-1EFA-577E-DC01-F98C3AE411EA}"/>
              </a:ext>
            </a:extLst>
          </p:cNvPr>
          <p:cNvSpPr txBox="1"/>
          <p:nvPr/>
        </p:nvSpPr>
        <p:spPr>
          <a:xfrm>
            <a:off x="1261176" y="2287521"/>
            <a:ext cx="2763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As the saying goes, ‘measure twice, cut once’.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2785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/>
      <p:bldP spid="10" grpId="1"/>
      <p:bldP spid="11" grpId="0"/>
      <p:bldP spid="11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21" grpId="0"/>
      <p:bldP spid="2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DF2E7-6483-8B20-730D-C2E7D34B8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Rhetorical Devices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0E5239-AB10-503A-9D84-4CD6B3EA0C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Organization</a:t>
            </a:r>
          </a:p>
        </p:txBody>
      </p:sp>
    </p:spTree>
    <p:extLst>
      <p:ext uri="{BB962C8B-B14F-4D97-AF65-F5344CB8AC3E}">
        <p14:creationId xmlns:p14="http://schemas.microsoft.com/office/powerpoint/2010/main" val="4213091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A2B8D-E414-C5C6-8E9D-DBEC6C025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9661" y="91743"/>
            <a:ext cx="3553301" cy="1478570"/>
          </a:xfrm>
        </p:spPr>
        <p:txBody>
          <a:bodyPr/>
          <a:lstStyle/>
          <a:p>
            <a:r>
              <a:rPr lang="en-US" dirty="0"/>
              <a:t>Design Choices</a:t>
            </a:r>
          </a:p>
        </p:txBody>
      </p:sp>
      <p:sp>
        <p:nvSpPr>
          <p:cNvPr id="3" name="Climax">
            <a:extLst>
              <a:ext uri="{FF2B5EF4-FFF2-40B4-BE49-F238E27FC236}">
                <a16:creationId xmlns:a16="http://schemas.microsoft.com/office/drawing/2014/main" id="{7F42E499-0408-4D20-A2F9-9A34C8EE50E3}"/>
              </a:ext>
            </a:extLst>
          </p:cNvPr>
          <p:cNvSpPr/>
          <p:nvPr/>
        </p:nvSpPr>
        <p:spPr>
          <a:xfrm>
            <a:off x="983974" y="91743"/>
            <a:ext cx="2146853" cy="1786751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Climax</a:t>
            </a:r>
          </a:p>
        </p:txBody>
      </p:sp>
      <p:sp>
        <p:nvSpPr>
          <p:cNvPr id="8" name="Parallelism">
            <a:extLst>
              <a:ext uri="{FF2B5EF4-FFF2-40B4-BE49-F238E27FC236}">
                <a16:creationId xmlns:a16="http://schemas.microsoft.com/office/drawing/2014/main" id="{01D458C8-841E-EA71-DA7C-D1FD311FB4C7}"/>
              </a:ext>
            </a:extLst>
          </p:cNvPr>
          <p:cNvSpPr/>
          <p:nvPr/>
        </p:nvSpPr>
        <p:spPr>
          <a:xfrm>
            <a:off x="2746512" y="1203712"/>
            <a:ext cx="2146853" cy="1786751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Parallelism</a:t>
            </a:r>
          </a:p>
        </p:txBody>
      </p:sp>
      <p:sp>
        <p:nvSpPr>
          <p:cNvPr id="9" name="Anadipolsis">
            <a:extLst>
              <a:ext uri="{FF2B5EF4-FFF2-40B4-BE49-F238E27FC236}">
                <a16:creationId xmlns:a16="http://schemas.microsoft.com/office/drawing/2014/main" id="{7A5416F3-A821-51D4-3DAC-AD14B70E7D13}"/>
              </a:ext>
            </a:extLst>
          </p:cNvPr>
          <p:cNvSpPr/>
          <p:nvPr/>
        </p:nvSpPr>
        <p:spPr>
          <a:xfrm>
            <a:off x="4509050" y="2315681"/>
            <a:ext cx="2146853" cy="1786751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Anadiplosis</a:t>
            </a:r>
          </a:p>
        </p:txBody>
      </p:sp>
      <p:sp>
        <p:nvSpPr>
          <p:cNvPr id="10" name="Metabasis">
            <a:extLst>
              <a:ext uri="{FF2B5EF4-FFF2-40B4-BE49-F238E27FC236}">
                <a16:creationId xmlns:a16="http://schemas.microsoft.com/office/drawing/2014/main" id="{79AC92B5-6B50-901B-6BFB-C4A56B3FB714}"/>
              </a:ext>
            </a:extLst>
          </p:cNvPr>
          <p:cNvSpPr/>
          <p:nvPr/>
        </p:nvSpPr>
        <p:spPr>
          <a:xfrm>
            <a:off x="6271588" y="3429000"/>
            <a:ext cx="2146853" cy="1786751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Metabasis</a:t>
            </a:r>
          </a:p>
        </p:txBody>
      </p:sp>
      <p:sp>
        <p:nvSpPr>
          <p:cNvPr id="11" name="Parenthesis">
            <a:extLst>
              <a:ext uri="{FF2B5EF4-FFF2-40B4-BE49-F238E27FC236}">
                <a16:creationId xmlns:a16="http://schemas.microsoft.com/office/drawing/2014/main" id="{6C8B467E-3091-B21B-372A-2E63B273FAFD}"/>
              </a:ext>
            </a:extLst>
          </p:cNvPr>
          <p:cNvSpPr/>
          <p:nvPr/>
        </p:nvSpPr>
        <p:spPr>
          <a:xfrm>
            <a:off x="8034126" y="4542319"/>
            <a:ext cx="2146853" cy="1786751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Parenthesis</a:t>
            </a:r>
          </a:p>
        </p:txBody>
      </p:sp>
      <p:sp>
        <p:nvSpPr>
          <p:cNvPr id="12" name="Apostrophe">
            <a:extLst>
              <a:ext uri="{FF2B5EF4-FFF2-40B4-BE49-F238E27FC236}">
                <a16:creationId xmlns:a16="http://schemas.microsoft.com/office/drawing/2014/main" id="{F89C66D4-1A88-C7F8-AEC1-A6A7DB21F6ED}"/>
              </a:ext>
            </a:extLst>
          </p:cNvPr>
          <p:cNvSpPr/>
          <p:nvPr/>
        </p:nvSpPr>
        <p:spPr>
          <a:xfrm>
            <a:off x="791817" y="2535624"/>
            <a:ext cx="2146853" cy="1786751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Apostrophe</a:t>
            </a:r>
          </a:p>
        </p:txBody>
      </p:sp>
      <p:sp>
        <p:nvSpPr>
          <p:cNvPr id="13" name="Enumeratio">
            <a:extLst>
              <a:ext uri="{FF2B5EF4-FFF2-40B4-BE49-F238E27FC236}">
                <a16:creationId xmlns:a16="http://schemas.microsoft.com/office/drawing/2014/main" id="{8662E288-6674-1309-6969-6668C99E2CB5}"/>
              </a:ext>
            </a:extLst>
          </p:cNvPr>
          <p:cNvSpPr/>
          <p:nvPr/>
        </p:nvSpPr>
        <p:spPr>
          <a:xfrm>
            <a:off x="2554355" y="3647593"/>
            <a:ext cx="2146853" cy="1786751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Enumeratio</a:t>
            </a:r>
            <a:endParaRPr lang="en-US" dirty="0"/>
          </a:p>
        </p:txBody>
      </p:sp>
      <p:sp>
        <p:nvSpPr>
          <p:cNvPr id="14" name="Antanagoge">
            <a:extLst>
              <a:ext uri="{FF2B5EF4-FFF2-40B4-BE49-F238E27FC236}">
                <a16:creationId xmlns:a16="http://schemas.microsoft.com/office/drawing/2014/main" id="{A4F53FC7-65B1-023A-1662-32EBEE755F2E}"/>
              </a:ext>
            </a:extLst>
          </p:cNvPr>
          <p:cNvSpPr/>
          <p:nvPr/>
        </p:nvSpPr>
        <p:spPr>
          <a:xfrm>
            <a:off x="4316893" y="4760912"/>
            <a:ext cx="2146853" cy="1786751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Antanagoge</a:t>
            </a:r>
          </a:p>
        </p:txBody>
      </p:sp>
      <p:sp>
        <p:nvSpPr>
          <p:cNvPr id="15" name="Climax Text">
            <a:extLst>
              <a:ext uri="{FF2B5EF4-FFF2-40B4-BE49-F238E27FC236}">
                <a16:creationId xmlns:a16="http://schemas.microsoft.com/office/drawing/2014/main" id="{5DB030EC-6646-9EF0-5551-2AD6ED7E570F}"/>
              </a:ext>
            </a:extLst>
          </p:cNvPr>
          <p:cNvSpPr txBox="1"/>
          <p:nvPr/>
        </p:nvSpPr>
        <p:spPr>
          <a:xfrm>
            <a:off x="7076661" y="1411357"/>
            <a:ext cx="37967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We must protect our campus, our city, and ultimately, our shared future</a:t>
            </a:r>
          </a:p>
        </p:txBody>
      </p:sp>
      <p:sp>
        <p:nvSpPr>
          <p:cNvPr id="16" name="Parallel Text">
            <a:extLst>
              <a:ext uri="{FF2B5EF4-FFF2-40B4-BE49-F238E27FC236}">
                <a16:creationId xmlns:a16="http://schemas.microsoft.com/office/drawing/2014/main" id="{17FEE1D7-A44A-766A-C422-CBEED91C124F}"/>
              </a:ext>
            </a:extLst>
          </p:cNvPr>
          <p:cNvSpPr txBox="1"/>
          <p:nvPr/>
        </p:nvSpPr>
        <p:spPr>
          <a:xfrm>
            <a:off x="7076661" y="1404230"/>
            <a:ext cx="3796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They came to learn, they stayed to question, they left ready to change things</a:t>
            </a:r>
            <a:endParaRPr lang="en-US" sz="2000" dirty="0"/>
          </a:p>
        </p:txBody>
      </p:sp>
      <p:sp>
        <p:nvSpPr>
          <p:cNvPr id="19" name="Anadi Text">
            <a:extLst>
              <a:ext uri="{FF2B5EF4-FFF2-40B4-BE49-F238E27FC236}">
                <a16:creationId xmlns:a16="http://schemas.microsoft.com/office/drawing/2014/main" id="{6608A493-A658-32B3-180A-B4DBE38499B7}"/>
              </a:ext>
            </a:extLst>
          </p:cNvPr>
          <p:cNvSpPr txBox="1"/>
          <p:nvPr/>
        </p:nvSpPr>
        <p:spPr>
          <a:xfrm>
            <a:off x="7209178" y="1371964"/>
            <a:ext cx="3796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Good feedback builds confidence; confidence leads to risk-taking; risk-taking often leads to real discovery</a:t>
            </a:r>
            <a:endParaRPr lang="en-US" sz="2000" dirty="0"/>
          </a:p>
        </p:txBody>
      </p:sp>
      <p:sp>
        <p:nvSpPr>
          <p:cNvPr id="21" name="Meta Text">
            <a:extLst>
              <a:ext uri="{FF2B5EF4-FFF2-40B4-BE49-F238E27FC236}">
                <a16:creationId xmlns:a16="http://schemas.microsoft.com/office/drawing/2014/main" id="{418F062D-CC50-4084-A3FE-AC9F9F286609}"/>
              </a:ext>
            </a:extLst>
          </p:cNvPr>
          <p:cNvSpPr txBox="1"/>
          <p:nvPr/>
        </p:nvSpPr>
        <p:spPr>
          <a:xfrm>
            <a:off x="7209178" y="1444600"/>
            <a:ext cx="3796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 far, I’ve explained why accessibility matters; now, I want to show you how we can actually build it into our designs.</a:t>
            </a:r>
            <a:endParaRPr lang="en-US" sz="2000" dirty="0"/>
          </a:p>
        </p:txBody>
      </p:sp>
      <p:sp>
        <p:nvSpPr>
          <p:cNvPr id="22" name="Para Text">
            <a:extLst>
              <a:ext uri="{FF2B5EF4-FFF2-40B4-BE49-F238E27FC236}">
                <a16:creationId xmlns:a16="http://schemas.microsoft.com/office/drawing/2014/main" id="{0D969889-94B1-C04B-21F5-811D830EE814}"/>
              </a:ext>
            </a:extLst>
          </p:cNvPr>
          <p:cNvSpPr txBox="1"/>
          <p:nvPr/>
        </p:nvSpPr>
        <p:spPr>
          <a:xfrm>
            <a:off x="7142920" y="1428654"/>
            <a:ext cx="3796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new policy—though it arrived without much explanation—will affect every student in this program.</a:t>
            </a:r>
            <a:endParaRPr lang="en-US" sz="2000" dirty="0"/>
          </a:p>
        </p:txBody>
      </p:sp>
      <p:sp>
        <p:nvSpPr>
          <p:cNvPr id="23" name="Apo  Text">
            <a:extLst>
              <a:ext uri="{FF2B5EF4-FFF2-40B4-BE49-F238E27FC236}">
                <a16:creationId xmlns:a16="http://schemas.microsoft.com/office/drawing/2014/main" id="{A911B38A-F96A-1A93-72CC-EF5CE1026EFA}"/>
              </a:ext>
            </a:extLst>
          </p:cNvPr>
          <p:cNvSpPr txBox="1"/>
          <p:nvPr/>
        </p:nvSpPr>
        <p:spPr>
          <a:xfrm>
            <a:off x="7010402" y="1444600"/>
            <a:ext cx="3796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Data, why do you always reveal the exact opposite of what we hoped to find?</a:t>
            </a:r>
            <a:endParaRPr lang="en-US" sz="2000" dirty="0"/>
          </a:p>
        </p:txBody>
      </p:sp>
      <p:sp>
        <p:nvSpPr>
          <p:cNvPr id="24" name="Enu  Text">
            <a:extLst>
              <a:ext uri="{FF2B5EF4-FFF2-40B4-BE49-F238E27FC236}">
                <a16:creationId xmlns:a16="http://schemas.microsoft.com/office/drawing/2014/main" id="{B228305F-5791-BAA7-86D4-13FDA7594527}"/>
              </a:ext>
            </a:extLst>
          </p:cNvPr>
          <p:cNvSpPr txBox="1"/>
          <p:nvPr/>
        </p:nvSpPr>
        <p:spPr>
          <a:xfrm>
            <a:off x="7209178" y="1444600"/>
            <a:ext cx="3796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 finish this project, we need clear roles, realistic deadlines, steady communication, and honest feedback</a:t>
            </a:r>
            <a:endParaRPr lang="en-US" sz="2000" dirty="0"/>
          </a:p>
        </p:txBody>
      </p:sp>
      <p:sp>
        <p:nvSpPr>
          <p:cNvPr id="25" name="Enu  Text">
            <a:extLst>
              <a:ext uri="{FF2B5EF4-FFF2-40B4-BE49-F238E27FC236}">
                <a16:creationId xmlns:a16="http://schemas.microsoft.com/office/drawing/2014/main" id="{33629CCA-575C-B76D-A5E3-7FA66E9BF010}"/>
              </a:ext>
            </a:extLst>
          </p:cNvPr>
          <p:cNvSpPr txBox="1"/>
          <p:nvPr/>
        </p:nvSpPr>
        <p:spPr>
          <a:xfrm>
            <a:off x="7086594" y="1383558"/>
            <a:ext cx="3796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This redesign will require extra work now, but it will save us countless hours of fixes later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7929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5" grpId="1"/>
      <p:bldP spid="16" grpId="0"/>
      <p:bldP spid="16" grpId="1"/>
      <p:bldP spid="19" grpId="0"/>
      <p:bldP spid="19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20C669038AC14782E6E1DB1AC3F72A" ma:contentTypeVersion="12" ma:contentTypeDescription="Create a new document." ma:contentTypeScope="" ma:versionID="a87f681264e2bbe932da769c666b9f68">
  <xsd:schema xmlns:xsd="http://www.w3.org/2001/XMLSchema" xmlns:xs="http://www.w3.org/2001/XMLSchema" xmlns:p="http://schemas.microsoft.com/office/2006/metadata/properties" xmlns:ns3="1b88942e-2676-43d8-8ed9-83a17f84fdb8" xmlns:ns4="bef28536-bd5b-4803-98b8-f9c58a28cb43" targetNamespace="http://schemas.microsoft.com/office/2006/metadata/properties" ma:root="true" ma:fieldsID="014c2eec63666657804e4b810ad7ddd7" ns3:_="" ns4:_="">
    <xsd:import namespace="1b88942e-2676-43d8-8ed9-83a17f84fdb8"/>
    <xsd:import namespace="bef28536-bd5b-4803-98b8-f9c58a28cb4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88942e-2676-43d8-8ed9-83a17f84fd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f28536-bd5b-4803-98b8-f9c58a28cb4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D924876-86E7-486D-B582-775EDAA6E18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2C9A53-B19B-4BD8-90D5-4D1C848FBF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88942e-2676-43d8-8ed9-83a17f84fdb8"/>
    <ds:schemaRef ds:uri="bef28536-bd5b-4803-98b8-f9c58a28cb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8230D4-E525-4906-A005-25F55693CB07}">
  <ds:schemaRefs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bef28536-bd5b-4803-98b8-f9c58a28cb43"/>
    <ds:schemaRef ds:uri="1b88942e-2676-43d8-8ed9-83a17f84fdb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5798</TotalTime>
  <Words>597</Words>
  <Application>Microsoft Office PowerPoint</Application>
  <PresentationFormat>Widescreen</PresentationFormat>
  <Paragraphs>81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Tw Cen MT</vt:lpstr>
      <vt:lpstr>Circuit</vt:lpstr>
      <vt:lpstr>Style</vt:lpstr>
      <vt:lpstr>What is Style? </vt:lpstr>
      <vt:lpstr>Attempts to Define Style</vt:lpstr>
      <vt:lpstr>Style As Meaning-Making</vt:lpstr>
      <vt:lpstr>Rhetorical Devices</vt:lpstr>
      <vt:lpstr>Creating Layers of Meaning</vt:lpstr>
      <vt:lpstr>Rhetorical Devices</vt:lpstr>
      <vt:lpstr>Adding Depth</vt:lpstr>
      <vt:lpstr>Adding Meaning</vt:lpstr>
      <vt:lpstr>Rhetorical Devices</vt:lpstr>
      <vt:lpstr>Design Choices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8</dc:title>
  <dc:creator>Karen Sichler</dc:creator>
  <cp:lastModifiedBy>Karen Sichler</cp:lastModifiedBy>
  <cp:revision>51</cp:revision>
  <dcterms:created xsi:type="dcterms:W3CDTF">2019-11-04T15:16:22Z</dcterms:created>
  <dcterms:modified xsi:type="dcterms:W3CDTF">2026-03-05T12:27:22Z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42F59E0F-A3A5-41F4-AB5C-17ED1F5467A6</vt:lpwstr>
  </property>
  <property fmtid="{D5CDD505-2E9C-101B-9397-08002B2CF9AE}" pid="3" name="ArticulatePath">
    <vt:lpwstr>Ethics in Information Technology</vt:lpwstr>
  </property>
</Properties>
</file>