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1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73" autoAdjust="0"/>
  </p:normalViewPr>
  <p:slideViewPr>
    <p:cSldViewPr snapToGrid="0">
      <p:cViewPr varScale="1">
        <p:scale>
          <a:sx n="100" d="100"/>
          <a:sy n="100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E89DB1-E7B4-4A25-8A3F-6CB6775CF324}" type="doc">
      <dgm:prSet loTypeId="urn:microsoft.com/office/officeart/2016/7/layout/VerticalDownArrowProcess" loCatId="process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58C626B-411B-4F3A-8B27-F8A4553B8217}">
      <dgm:prSet/>
      <dgm:spPr/>
      <dgm:t>
        <a:bodyPr/>
        <a:lstStyle/>
        <a:p>
          <a:r>
            <a:rPr lang="en-US"/>
            <a:t>Did something happen: </a:t>
          </a:r>
        </a:p>
      </dgm:t>
    </dgm:pt>
    <dgm:pt modelId="{05F93299-27F5-4289-82E6-2C0E437C5031}" type="parTrans" cxnId="{85C4D0B6-BB5E-4911-B5FC-1CDCC277E82D}">
      <dgm:prSet/>
      <dgm:spPr/>
      <dgm:t>
        <a:bodyPr/>
        <a:lstStyle/>
        <a:p>
          <a:endParaRPr lang="en-US"/>
        </a:p>
      </dgm:t>
    </dgm:pt>
    <dgm:pt modelId="{005FA997-1749-4968-BA98-C6B54385DB09}" type="sibTrans" cxnId="{85C4D0B6-BB5E-4911-B5FC-1CDCC277E82D}">
      <dgm:prSet/>
      <dgm:spPr/>
      <dgm:t>
        <a:bodyPr/>
        <a:lstStyle/>
        <a:p>
          <a:endParaRPr lang="en-US"/>
        </a:p>
      </dgm:t>
    </dgm:pt>
    <dgm:pt modelId="{0F27E6E5-88F2-44FA-A43F-C205421C80AC}">
      <dgm:prSet custT="1"/>
      <dgm:spPr/>
      <dgm:t>
        <a:bodyPr/>
        <a:lstStyle/>
        <a:p>
          <a:r>
            <a:rPr lang="en-US" sz="1600" dirty="0"/>
            <a:t>Have social media platforms become widely used by people under 18, and has this raised measurable concerns?</a:t>
          </a:r>
        </a:p>
      </dgm:t>
    </dgm:pt>
    <dgm:pt modelId="{FC96CE03-5D02-4A1F-829C-A6B5394F4B81}" type="parTrans" cxnId="{525447AC-558C-4DD5-9A9A-BEC4A3E3679A}">
      <dgm:prSet/>
      <dgm:spPr/>
      <dgm:t>
        <a:bodyPr/>
        <a:lstStyle/>
        <a:p>
          <a:endParaRPr lang="en-US"/>
        </a:p>
      </dgm:t>
    </dgm:pt>
    <dgm:pt modelId="{D456759E-5BE5-46D5-851D-E8868420CDC0}" type="sibTrans" cxnId="{525447AC-558C-4DD5-9A9A-BEC4A3E3679A}">
      <dgm:prSet/>
      <dgm:spPr/>
      <dgm:t>
        <a:bodyPr/>
        <a:lstStyle/>
        <a:p>
          <a:endParaRPr lang="en-US"/>
        </a:p>
      </dgm:t>
    </dgm:pt>
    <dgm:pt modelId="{3B261975-C65D-445C-ACF2-B5869244A97B}">
      <dgm:prSet/>
      <dgm:spPr/>
      <dgm:t>
        <a:bodyPr/>
        <a:lstStyle/>
        <a:p>
          <a:r>
            <a:rPr lang="en-US"/>
            <a:t>What are the facts: </a:t>
          </a:r>
        </a:p>
      </dgm:t>
    </dgm:pt>
    <dgm:pt modelId="{079FCDEA-0F71-4168-8259-B7D6FB5BE2A4}" type="parTrans" cxnId="{230D5950-B812-4F6B-B959-262D9408DE28}">
      <dgm:prSet/>
      <dgm:spPr/>
      <dgm:t>
        <a:bodyPr/>
        <a:lstStyle/>
        <a:p>
          <a:endParaRPr lang="en-US"/>
        </a:p>
      </dgm:t>
    </dgm:pt>
    <dgm:pt modelId="{CF73150F-AFB0-44E2-94FF-CE080C91490E}" type="sibTrans" cxnId="{230D5950-B812-4F6B-B959-262D9408DE28}">
      <dgm:prSet/>
      <dgm:spPr/>
      <dgm:t>
        <a:bodyPr/>
        <a:lstStyle/>
        <a:p>
          <a:endParaRPr lang="en-US"/>
        </a:p>
      </dgm:t>
    </dgm:pt>
    <dgm:pt modelId="{FDA7F260-AB21-443F-BAE6-32368F31DB30}">
      <dgm:prSet custT="1"/>
      <dgm:spPr/>
      <dgm:t>
        <a:bodyPr/>
        <a:lstStyle/>
        <a:p>
          <a:r>
            <a:rPr lang="en-US" sz="1600" dirty="0"/>
            <a:t>what correlations exist with mental health, sleep, academic performance, or social relationships?</a:t>
          </a:r>
        </a:p>
      </dgm:t>
    </dgm:pt>
    <dgm:pt modelId="{5787653F-4095-4F7D-BC09-0E1E69203F74}" type="parTrans" cxnId="{1A7F1EE4-87B4-4AB7-AE93-FEF020222DB5}">
      <dgm:prSet/>
      <dgm:spPr/>
      <dgm:t>
        <a:bodyPr/>
        <a:lstStyle/>
        <a:p>
          <a:endParaRPr lang="en-US"/>
        </a:p>
      </dgm:t>
    </dgm:pt>
    <dgm:pt modelId="{D673CE3F-13ED-4C4E-B4D4-4FCA2FE0ADB6}" type="sibTrans" cxnId="{1A7F1EE4-87B4-4AB7-AE93-FEF020222DB5}">
      <dgm:prSet/>
      <dgm:spPr/>
      <dgm:t>
        <a:bodyPr/>
        <a:lstStyle/>
        <a:p>
          <a:endParaRPr lang="en-US"/>
        </a:p>
      </dgm:t>
    </dgm:pt>
    <dgm:pt modelId="{E589895B-B7A5-41F8-8039-549AEA86C6B1}">
      <dgm:prSet/>
      <dgm:spPr/>
      <dgm:t>
        <a:bodyPr/>
        <a:lstStyle/>
        <a:p>
          <a:r>
            <a:rPr lang="en-US"/>
            <a:t>Causes and changes: </a:t>
          </a:r>
        </a:p>
      </dgm:t>
    </dgm:pt>
    <dgm:pt modelId="{B8A2C01F-1A1B-4B29-88D3-7B519E0E8278}" type="parTrans" cxnId="{01EA9FF3-BD61-4B8A-86AF-F311F31D2B39}">
      <dgm:prSet/>
      <dgm:spPr/>
      <dgm:t>
        <a:bodyPr/>
        <a:lstStyle/>
        <a:p>
          <a:endParaRPr lang="en-US"/>
        </a:p>
      </dgm:t>
    </dgm:pt>
    <dgm:pt modelId="{B37D0F55-1010-45E7-AA07-5454A5D77632}" type="sibTrans" cxnId="{01EA9FF3-BD61-4B8A-86AF-F311F31D2B39}">
      <dgm:prSet/>
      <dgm:spPr/>
      <dgm:t>
        <a:bodyPr/>
        <a:lstStyle/>
        <a:p>
          <a:endParaRPr lang="en-US"/>
        </a:p>
      </dgm:t>
    </dgm:pt>
    <dgm:pt modelId="{32F90EF5-EE40-4A89-9C13-DB1E96B46DEE}">
      <dgm:prSet custT="1"/>
      <dgm:spPr/>
      <dgm:t>
        <a:bodyPr/>
        <a:lstStyle/>
        <a:p>
          <a:r>
            <a:rPr lang="en-US" sz="1600" dirty="0"/>
            <a:t>How did this pattern of use develop and what changes distinguish current use from earlier internet use?</a:t>
          </a:r>
        </a:p>
      </dgm:t>
    </dgm:pt>
    <dgm:pt modelId="{FD90F3AC-E6D5-4CA2-91BC-791F1C7D9611}" type="parTrans" cxnId="{E1499ECB-6F17-44BC-A904-F53DFABBBF8A}">
      <dgm:prSet/>
      <dgm:spPr/>
      <dgm:t>
        <a:bodyPr/>
        <a:lstStyle/>
        <a:p>
          <a:endParaRPr lang="en-US"/>
        </a:p>
      </dgm:t>
    </dgm:pt>
    <dgm:pt modelId="{BF95335C-7C0D-4290-A9B0-836E1219C016}" type="sibTrans" cxnId="{E1499ECB-6F17-44BC-A904-F53DFABBBF8A}">
      <dgm:prSet/>
      <dgm:spPr/>
      <dgm:t>
        <a:bodyPr/>
        <a:lstStyle/>
        <a:p>
          <a:endParaRPr lang="en-US"/>
        </a:p>
      </dgm:t>
    </dgm:pt>
    <dgm:pt modelId="{4E880993-231F-4BA8-A487-0CC1F0829912}">
      <dgm:prSet/>
      <dgm:spPr/>
      <dgm:t>
        <a:bodyPr/>
        <a:lstStyle/>
        <a:p>
          <a:r>
            <a:rPr lang="en-US"/>
            <a:t>Can it be changed: </a:t>
          </a:r>
        </a:p>
      </dgm:t>
    </dgm:pt>
    <dgm:pt modelId="{E86D809D-F707-4823-BAE9-0A655F7B0D9E}" type="parTrans" cxnId="{A3F18636-851C-464F-99BF-A7429B2256EC}">
      <dgm:prSet/>
      <dgm:spPr/>
      <dgm:t>
        <a:bodyPr/>
        <a:lstStyle/>
        <a:p>
          <a:endParaRPr lang="en-US"/>
        </a:p>
      </dgm:t>
    </dgm:pt>
    <dgm:pt modelId="{C68017B0-370A-49F9-A055-21DE49697A20}" type="sibTrans" cxnId="{A3F18636-851C-464F-99BF-A7429B2256EC}">
      <dgm:prSet/>
      <dgm:spPr/>
      <dgm:t>
        <a:bodyPr/>
        <a:lstStyle/>
        <a:p>
          <a:endParaRPr lang="en-US"/>
        </a:p>
      </dgm:t>
    </dgm:pt>
    <dgm:pt modelId="{8E5D9C84-A53B-4E4D-B0FF-B965A1A979BA}">
      <dgm:prSet custT="1"/>
      <dgm:spPr/>
      <dgm:t>
        <a:bodyPr/>
        <a:lstStyle/>
        <a:p>
          <a:r>
            <a:rPr lang="en-US" sz="1600" dirty="0"/>
            <a:t>Are there documented cases where changes in design, policy, or parenting practices reduced harmful patterns of use?</a:t>
          </a:r>
        </a:p>
      </dgm:t>
    </dgm:pt>
    <dgm:pt modelId="{F335DAF8-E9D5-40DD-9183-D7F3D418AB6B}" type="parTrans" cxnId="{674361B3-AD44-4D6F-9D18-A386A3B78A9D}">
      <dgm:prSet/>
      <dgm:spPr/>
      <dgm:t>
        <a:bodyPr/>
        <a:lstStyle/>
        <a:p>
          <a:endParaRPr lang="en-US"/>
        </a:p>
      </dgm:t>
    </dgm:pt>
    <dgm:pt modelId="{F49571E9-F4E9-4FB1-AFB0-A32B127C8BB6}" type="sibTrans" cxnId="{674361B3-AD44-4D6F-9D18-A386A3B78A9D}">
      <dgm:prSet/>
      <dgm:spPr/>
      <dgm:t>
        <a:bodyPr/>
        <a:lstStyle/>
        <a:p>
          <a:endParaRPr lang="en-US"/>
        </a:p>
      </dgm:t>
    </dgm:pt>
    <dgm:pt modelId="{E2D8AC51-B581-41D9-8058-5269B36E56C6}" type="pres">
      <dgm:prSet presAssocID="{24E89DB1-E7B4-4A25-8A3F-6CB6775CF324}" presName="Name0" presStyleCnt="0">
        <dgm:presLayoutVars>
          <dgm:dir/>
          <dgm:animLvl val="lvl"/>
          <dgm:resizeHandles val="exact"/>
        </dgm:presLayoutVars>
      </dgm:prSet>
      <dgm:spPr/>
    </dgm:pt>
    <dgm:pt modelId="{FC225799-5EC3-4622-8ED5-59D30C127512}" type="pres">
      <dgm:prSet presAssocID="{4E880993-231F-4BA8-A487-0CC1F0829912}" presName="boxAndChildren" presStyleCnt="0"/>
      <dgm:spPr/>
    </dgm:pt>
    <dgm:pt modelId="{6781197C-A478-4063-9FBC-B5B22846BC72}" type="pres">
      <dgm:prSet presAssocID="{4E880993-231F-4BA8-A487-0CC1F0829912}" presName="parentTextBox" presStyleLbl="alignNode1" presStyleIdx="0" presStyleCnt="4"/>
      <dgm:spPr/>
    </dgm:pt>
    <dgm:pt modelId="{1E995B5D-70AB-4F26-A565-FABD69693C52}" type="pres">
      <dgm:prSet presAssocID="{4E880993-231F-4BA8-A487-0CC1F0829912}" presName="descendantBox" presStyleLbl="bgAccFollowNode1" presStyleIdx="0" presStyleCnt="4"/>
      <dgm:spPr/>
    </dgm:pt>
    <dgm:pt modelId="{388305B1-B0A4-4988-A146-8C16C356789B}" type="pres">
      <dgm:prSet presAssocID="{B37D0F55-1010-45E7-AA07-5454A5D77632}" presName="sp" presStyleCnt="0"/>
      <dgm:spPr/>
    </dgm:pt>
    <dgm:pt modelId="{A7736453-1D2D-495D-86D9-BF5D271F9301}" type="pres">
      <dgm:prSet presAssocID="{E589895B-B7A5-41F8-8039-549AEA86C6B1}" presName="arrowAndChildren" presStyleCnt="0"/>
      <dgm:spPr/>
    </dgm:pt>
    <dgm:pt modelId="{A006F88A-2768-4D86-B529-07F5DDA3193D}" type="pres">
      <dgm:prSet presAssocID="{E589895B-B7A5-41F8-8039-549AEA86C6B1}" presName="parentTextArrow" presStyleLbl="node1" presStyleIdx="0" presStyleCnt="0"/>
      <dgm:spPr/>
    </dgm:pt>
    <dgm:pt modelId="{855E322B-557D-40A2-9445-BA5FF71AF27B}" type="pres">
      <dgm:prSet presAssocID="{E589895B-B7A5-41F8-8039-549AEA86C6B1}" presName="arrow" presStyleLbl="alignNode1" presStyleIdx="1" presStyleCnt="4"/>
      <dgm:spPr/>
    </dgm:pt>
    <dgm:pt modelId="{03CD38A5-418D-4D31-91E9-2E2C39177393}" type="pres">
      <dgm:prSet presAssocID="{E589895B-B7A5-41F8-8039-549AEA86C6B1}" presName="descendantArrow" presStyleLbl="bgAccFollowNode1" presStyleIdx="1" presStyleCnt="4"/>
      <dgm:spPr/>
    </dgm:pt>
    <dgm:pt modelId="{CD2A8E76-538E-4C56-88DC-AB4472DCCD18}" type="pres">
      <dgm:prSet presAssocID="{CF73150F-AFB0-44E2-94FF-CE080C91490E}" presName="sp" presStyleCnt="0"/>
      <dgm:spPr/>
    </dgm:pt>
    <dgm:pt modelId="{F196CAE3-9957-4EC8-85FE-2908A997CE57}" type="pres">
      <dgm:prSet presAssocID="{3B261975-C65D-445C-ACF2-B5869244A97B}" presName="arrowAndChildren" presStyleCnt="0"/>
      <dgm:spPr/>
    </dgm:pt>
    <dgm:pt modelId="{F398E16D-7F87-415E-9777-89069B721015}" type="pres">
      <dgm:prSet presAssocID="{3B261975-C65D-445C-ACF2-B5869244A97B}" presName="parentTextArrow" presStyleLbl="node1" presStyleIdx="0" presStyleCnt="0"/>
      <dgm:spPr/>
    </dgm:pt>
    <dgm:pt modelId="{8BA4A71C-5227-473D-AA27-F456FD550835}" type="pres">
      <dgm:prSet presAssocID="{3B261975-C65D-445C-ACF2-B5869244A97B}" presName="arrow" presStyleLbl="alignNode1" presStyleIdx="2" presStyleCnt="4"/>
      <dgm:spPr/>
    </dgm:pt>
    <dgm:pt modelId="{E3796FAE-D821-4A12-A422-D152344E4D41}" type="pres">
      <dgm:prSet presAssocID="{3B261975-C65D-445C-ACF2-B5869244A97B}" presName="descendantArrow" presStyleLbl="bgAccFollowNode1" presStyleIdx="2" presStyleCnt="4"/>
      <dgm:spPr/>
    </dgm:pt>
    <dgm:pt modelId="{E626C53F-2BB0-4C60-ADD3-66C9971C0FAA}" type="pres">
      <dgm:prSet presAssocID="{005FA997-1749-4968-BA98-C6B54385DB09}" presName="sp" presStyleCnt="0"/>
      <dgm:spPr/>
    </dgm:pt>
    <dgm:pt modelId="{D2670756-C707-4A69-BAC2-4C63C9EE720C}" type="pres">
      <dgm:prSet presAssocID="{B58C626B-411B-4F3A-8B27-F8A4553B8217}" presName="arrowAndChildren" presStyleCnt="0"/>
      <dgm:spPr/>
    </dgm:pt>
    <dgm:pt modelId="{B4962CA3-7718-437A-BCEA-7129A5890D9B}" type="pres">
      <dgm:prSet presAssocID="{B58C626B-411B-4F3A-8B27-F8A4553B8217}" presName="parentTextArrow" presStyleLbl="node1" presStyleIdx="0" presStyleCnt="0"/>
      <dgm:spPr/>
    </dgm:pt>
    <dgm:pt modelId="{2F7B9CE9-DF54-412F-9D7D-CBE87AE5A5AB}" type="pres">
      <dgm:prSet presAssocID="{B58C626B-411B-4F3A-8B27-F8A4553B8217}" presName="arrow" presStyleLbl="alignNode1" presStyleIdx="3" presStyleCnt="4"/>
      <dgm:spPr/>
    </dgm:pt>
    <dgm:pt modelId="{1A7A3CA9-F942-49C9-A7D0-917A08ACA0C7}" type="pres">
      <dgm:prSet presAssocID="{B58C626B-411B-4F3A-8B27-F8A4553B8217}" presName="descendantArrow" presStyleLbl="bgAccFollowNode1" presStyleIdx="3" presStyleCnt="4"/>
      <dgm:spPr/>
    </dgm:pt>
  </dgm:ptLst>
  <dgm:cxnLst>
    <dgm:cxn modelId="{0189D902-E2CA-4EDF-AB90-2DCBAD5AD3A5}" type="presOf" srcId="{0F27E6E5-88F2-44FA-A43F-C205421C80AC}" destId="{1A7A3CA9-F942-49C9-A7D0-917A08ACA0C7}" srcOrd="0" destOrd="0" presId="urn:microsoft.com/office/officeart/2016/7/layout/VerticalDownArrowProcess"/>
    <dgm:cxn modelId="{2C1E4A06-CFAE-41B6-A11E-ADD988B843A8}" type="presOf" srcId="{32F90EF5-EE40-4A89-9C13-DB1E96B46DEE}" destId="{03CD38A5-418D-4D31-91E9-2E2C39177393}" srcOrd="0" destOrd="0" presId="urn:microsoft.com/office/officeart/2016/7/layout/VerticalDownArrowProcess"/>
    <dgm:cxn modelId="{B96BD608-E67E-49A8-8D6A-C7FB15D195C6}" type="presOf" srcId="{E589895B-B7A5-41F8-8039-549AEA86C6B1}" destId="{855E322B-557D-40A2-9445-BA5FF71AF27B}" srcOrd="1" destOrd="0" presId="urn:microsoft.com/office/officeart/2016/7/layout/VerticalDownArrowProcess"/>
    <dgm:cxn modelId="{A3F18636-851C-464F-99BF-A7429B2256EC}" srcId="{24E89DB1-E7B4-4A25-8A3F-6CB6775CF324}" destId="{4E880993-231F-4BA8-A487-0CC1F0829912}" srcOrd="3" destOrd="0" parTransId="{E86D809D-F707-4823-BAE9-0A655F7B0D9E}" sibTransId="{C68017B0-370A-49F9-A055-21DE49697A20}"/>
    <dgm:cxn modelId="{230D5950-B812-4F6B-B959-262D9408DE28}" srcId="{24E89DB1-E7B4-4A25-8A3F-6CB6775CF324}" destId="{3B261975-C65D-445C-ACF2-B5869244A97B}" srcOrd="1" destOrd="0" parTransId="{079FCDEA-0F71-4168-8259-B7D6FB5BE2A4}" sibTransId="{CF73150F-AFB0-44E2-94FF-CE080C91490E}"/>
    <dgm:cxn modelId="{0D82789A-F2A4-4672-8AD3-D1F47E21183A}" type="presOf" srcId="{B58C626B-411B-4F3A-8B27-F8A4553B8217}" destId="{B4962CA3-7718-437A-BCEA-7129A5890D9B}" srcOrd="0" destOrd="0" presId="urn:microsoft.com/office/officeart/2016/7/layout/VerticalDownArrowProcess"/>
    <dgm:cxn modelId="{525447AC-558C-4DD5-9A9A-BEC4A3E3679A}" srcId="{B58C626B-411B-4F3A-8B27-F8A4553B8217}" destId="{0F27E6E5-88F2-44FA-A43F-C205421C80AC}" srcOrd="0" destOrd="0" parTransId="{FC96CE03-5D02-4A1F-829C-A6B5394F4B81}" sibTransId="{D456759E-5BE5-46D5-851D-E8868420CDC0}"/>
    <dgm:cxn modelId="{3A14F2B0-EB55-4248-97C3-5444CFA97A9D}" type="presOf" srcId="{8E5D9C84-A53B-4E4D-B0FF-B965A1A979BA}" destId="{1E995B5D-70AB-4F26-A565-FABD69693C52}" srcOrd="0" destOrd="0" presId="urn:microsoft.com/office/officeart/2016/7/layout/VerticalDownArrowProcess"/>
    <dgm:cxn modelId="{674361B3-AD44-4D6F-9D18-A386A3B78A9D}" srcId="{4E880993-231F-4BA8-A487-0CC1F0829912}" destId="{8E5D9C84-A53B-4E4D-B0FF-B965A1A979BA}" srcOrd="0" destOrd="0" parTransId="{F335DAF8-E9D5-40DD-9183-D7F3D418AB6B}" sibTransId="{F49571E9-F4E9-4FB1-AFB0-A32B127C8BB6}"/>
    <dgm:cxn modelId="{0CC7EBB4-AE4E-4E21-96BC-7EA63F303220}" type="presOf" srcId="{E589895B-B7A5-41F8-8039-549AEA86C6B1}" destId="{A006F88A-2768-4D86-B529-07F5DDA3193D}" srcOrd="0" destOrd="0" presId="urn:microsoft.com/office/officeart/2016/7/layout/VerticalDownArrowProcess"/>
    <dgm:cxn modelId="{85C4D0B6-BB5E-4911-B5FC-1CDCC277E82D}" srcId="{24E89DB1-E7B4-4A25-8A3F-6CB6775CF324}" destId="{B58C626B-411B-4F3A-8B27-F8A4553B8217}" srcOrd="0" destOrd="0" parTransId="{05F93299-27F5-4289-82E6-2C0E437C5031}" sibTransId="{005FA997-1749-4968-BA98-C6B54385DB09}"/>
    <dgm:cxn modelId="{E1499ECB-6F17-44BC-A904-F53DFABBBF8A}" srcId="{E589895B-B7A5-41F8-8039-549AEA86C6B1}" destId="{32F90EF5-EE40-4A89-9C13-DB1E96B46DEE}" srcOrd="0" destOrd="0" parTransId="{FD90F3AC-E6D5-4CA2-91BC-791F1C7D9611}" sibTransId="{BF95335C-7C0D-4290-A9B0-836E1219C016}"/>
    <dgm:cxn modelId="{FA4BF3D0-25E6-4367-870E-735829979220}" type="presOf" srcId="{B58C626B-411B-4F3A-8B27-F8A4553B8217}" destId="{2F7B9CE9-DF54-412F-9D7D-CBE87AE5A5AB}" srcOrd="1" destOrd="0" presId="urn:microsoft.com/office/officeart/2016/7/layout/VerticalDownArrowProcess"/>
    <dgm:cxn modelId="{47541DD9-B697-4809-A89C-4FC5B1578383}" type="presOf" srcId="{3B261975-C65D-445C-ACF2-B5869244A97B}" destId="{8BA4A71C-5227-473D-AA27-F456FD550835}" srcOrd="1" destOrd="0" presId="urn:microsoft.com/office/officeart/2016/7/layout/VerticalDownArrowProcess"/>
    <dgm:cxn modelId="{1A7F1EE4-87B4-4AB7-AE93-FEF020222DB5}" srcId="{3B261975-C65D-445C-ACF2-B5869244A97B}" destId="{FDA7F260-AB21-443F-BAE6-32368F31DB30}" srcOrd="0" destOrd="0" parTransId="{5787653F-4095-4F7D-BC09-0E1E69203F74}" sibTransId="{D673CE3F-13ED-4C4E-B4D4-4FCA2FE0ADB6}"/>
    <dgm:cxn modelId="{32643EE9-5AB6-4A80-9E40-7854641A0596}" type="presOf" srcId="{4E880993-231F-4BA8-A487-0CC1F0829912}" destId="{6781197C-A478-4063-9FBC-B5B22846BC72}" srcOrd="0" destOrd="0" presId="urn:microsoft.com/office/officeart/2016/7/layout/VerticalDownArrowProcess"/>
    <dgm:cxn modelId="{01EA9FF3-BD61-4B8A-86AF-F311F31D2B39}" srcId="{24E89DB1-E7B4-4A25-8A3F-6CB6775CF324}" destId="{E589895B-B7A5-41F8-8039-549AEA86C6B1}" srcOrd="2" destOrd="0" parTransId="{B8A2C01F-1A1B-4B29-88D3-7B519E0E8278}" sibTransId="{B37D0F55-1010-45E7-AA07-5454A5D77632}"/>
    <dgm:cxn modelId="{A52290F4-6BA9-419C-B867-DD4738993177}" type="presOf" srcId="{24E89DB1-E7B4-4A25-8A3F-6CB6775CF324}" destId="{E2D8AC51-B581-41D9-8058-5269B36E56C6}" srcOrd="0" destOrd="0" presId="urn:microsoft.com/office/officeart/2016/7/layout/VerticalDownArrowProcess"/>
    <dgm:cxn modelId="{43D1B9FA-9E7E-43F6-9EE6-BFE3A5472DFD}" type="presOf" srcId="{3B261975-C65D-445C-ACF2-B5869244A97B}" destId="{F398E16D-7F87-415E-9777-89069B721015}" srcOrd="0" destOrd="0" presId="urn:microsoft.com/office/officeart/2016/7/layout/VerticalDownArrowProcess"/>
    <dgm:cxn modelId="{F52486FF-E3CD-4D9A-B838-F3FB9977EC73}" type="presOf" srcId="{FDA7F260-AB21-443F-BAE6-32368F31DB30}" destId="{E3796FAE-D821-4A12-A422-D152344E4D41}" srcOrd="0" destOrd="0" presId="urn:microsoft.com/office/officeart/2016/7/layout/VerticalDownArrowProcess"/>
    <dgm:cxn modelId="{02133950-B0BA-4100-B072-868757E22B80}" type="presParOf" srcId="{E2D8AC51-B581-41D9-8058-5269B36E56C6}" destId="{FC225799-5EC3-4622-8ED5-59D30C127512}" srcOrd="0" destOrd="0" presId="urn:microsoft.com/office/officeart/2016/7/layout/VerticalDownArrowProcess"/>
    <dgm:cxn modelId="{2F9B1575-FBE0-468E-AC19-A82872198AF2}" type="presParOf" srcId="{FC225799-5EC3-4622-8ED5-59D30C127512}" destId="{6781197C-A478-4063-9FBC-B5B22846BC72}" srcOrd="0" destOrd="0" presId="urn:microsoft.com/office/officeart/2016/7/layout/VerticalDownArrowProcess"/>
    <dgm:cxn modelId="{AF1D748B-CF41-47C4-845A-2D0619878758}" type="presParOf" srcId="{FC225799-5EC3-4622-8ED5-59D30C127512}" destId="{1E995B5D-70AB-4F26-A565-FABD69693C52}" srcOrd="1" destOrd="0" presId="urn:microsoft.com/office/officeart/2016/7/layout/VerticalDownArrowProcess"/>
    <dgm:cxn modelId="{0A9ACC8E-F10F-4235-BADF-D3491C06873F}" type="presParOf" srcId="{E2D8AC51-B581-41D9-8058-5269B36E56C6}" destId="{388305B1-B0A4-4988-A146-8C16C356789B}" srcOrd="1" destOrd="0" presId="urn:microsoft.com/office/officeart/2016/7/layout/VerticalDownArrowProcess"/>
    <dgm:cxn modelId="{BF13E2EC-957B-4C1C-9E79-7C5B58F822D2}" type="presParOf" srcId="{E2D8AC51-B581-41D9-8058-5269B36E56C6}" destId="{A7736453-1D2D-495D-86D9-BF5D271F9301}" srcOrd="2" destOrd="0" presId="urn:microsoft.com/office/officeart/2016/7/layout/VerticalDownArrowProcess"/>
    <dgm:cxn modelId="{3CE6D30B-936A-44D8-8BA4-55C1711FC45C}" type="presParOf" srcId="{A7736453-1D2D-495D-86D9-BF5D271F9301}" destId="{A006F88A-2768-4D86-B529-07F5DDA3193D}" srcOrd="0" destOrd="0" presId="urn:microsoft.com/office/officeart/2016/7/layout/VerticalDownArrowProcess"/>
    <dgm:cxn modelId="{A64AE725-9515-45D2-8D9C-AF3F5CE90497}" type="presParOf" srcId="{A7736453-1D2D-495D-86D9-BF5D271F9301}" destId="{855E322B-557D-40A2-9445-BA5FF71AF27B}" srcOrd="1" destOrd="0" presId="urn:microsoft.com/office/officeart/2016/7/layout/VerticalDownArrowProcess"/>
    <dgm:cxn modelId="{F07F9C7F-B169-44F5-B6A5-BA872938D351}" type="presParOf" srcId="{A7736453-1D2D-495D-86D9-BF5D271F9301}" destId="{03CD38A5-418D-4D31-91E9-2E2C39177393}" srcOrd="2" destOrd="0" presId="urn:microsoft.com/office/officeart/2016/7/layout/VerticalDownArrowProcess"/>
    <dgm:cxn modelId="{3D3A0AF9-2AF0-434C-ADF2-1407AB9E14EC}" type="presParOf" srcId="{E2D8AC51-B581-41D9-8058-5269B36E56C6}" destId="{CD2A8E76-538E-4C56-88DC-AB4472DCCD18}" srcOrd="3" destOrd="0" presId="urn:microsoft.com/office/officeart/2016/7/layout/VerticalDownArrowProcess"/>
    <dgm:cxn modelId="{05DD6D0A-FC1B-4EB9-B243-D5C3459E7615}" type="presParOf" srcId="{E2D8AC51-B581-41D9-8058-5269B36E56C6}" destId="{F196CAE3-9957-4EC8-85FE-2908A997CE57}" srcOrd="4" destOrd="0" presId="urn:microsoft.com/office/officeart/2016/7/layout/VerticalDownArrowProcess"/>
    <dgm:cxn modelId="{AB7B4851-C530-4034-83ED-70DAB16B34DE}" type="presParOf" srcId="{F196CAE3-9957-4EC8-85FE-2908A997CE57}" destId="{F398E16D-7F87-415E-9777-89069B721015}" srcOrd="0" destOrd="0" presId="urn:microsoft.com/office/officeart/2016/7/layout/VerticalDownArrowProcess"/>
    <dgm:cxn modelId="{753F146D-3E54-4F0E-8692-7EA84EC5E3A1}" type="presParOf" srcId="{F196CAE3-9957-4EC8-85FE-2908A997CE57}" destId="{8BA4A71C-5227-473D-AA27-F456FD550835}" srcOrd="1" destOrd="0" presId="urn:microsoft.com/office/officeart/2016/7/layout/VerticalDownArrowProcess"/>
    <dgm:cxn modelId="{318F2351-0764-4FE2-86CE-29F1D22A666F}" type="presParOf" srcId="{F196CAE3-9957-4EC8-85FE-2908A997CE57}" destId="{E3796FAE-D821-4A12-A422-D152344E4D41}" srcOrd="2" destOrd="0" presId="urn:microsoft.com/office/officeart/2016/7/layout/VerticalDownArrowProcess"/>
    <dgm:cxn modelId="{189C3BDE-7C9F-4C13-A61A-39B52FF2AF04}" type="presParOf" srcId="{E2D8AC51-B581-41D9-8058-5269B36E56C6}" destId="{E626C53F-2BB0-4C60-ADD3-66C9971C0FAA}" srcOrd="5" destOrd="0" presId="urn:microsoft.com/office/officeart/2016/7/layout/VerticalDownArrowProcess"/>
    <dgm:cxn modelId="{FB2FE7CD-FD98-43DF-880A-BF26603EA84D}" type="presParOf" srcId="{E2D8AC51-B581-41D9-8058-5269B36E56C6}" destId="{D2670756-C707-4A69-BAC2-4C63C9EE720C}" srcOrd="6" destOrd="0" presId="urn:microsoft.com/office/officeart/2016/7/layout/VerticalDownArrowProcess"/>
    <dgm:cxn modelId="{2A7CACEF-FCF4-4862-A9CE-6CEB281F5478}" type="presParOf" srcId="{D2670756-C707-4A69-BAC2-4C63C9EE720C}" destId="{B4962CA3-7718-437A-BCEA-7129A5890D9B}" srcOrd="0" destOrd="0" presId="urn:microsoft.com/office/officeart/2016/7/layout/VerticalDownArrowProcess"/>
    <dgm:cxn modelId="{B3AC2848-8971-4FF1-B999-EAC8EFA4D910}" type="presParOf" srcId="{D2670756-C707-4A69-BAC2-4C63C9EE720C}" destId="{2F7B9CE9-DF54-412F-9D7D-CBE87AE5A5AB}" srcOrd="1" destOrd="0" presId="urn:microsoft.com/office/officeart/2016/7/layout/VerticalDownArrowProcess"/>
    <dgm:cxn modelId="{789709B5-0E94-4BD7-8580-A03045F808C9}" type="presParOf" srcId="{D2670756-C707-4A69-BAC2-4C63C9EE720C}" destId="{1A7A3CA9-F942-49C9-A7D0-917A08ACA0C7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E89DB1-E7B4-4A25-8A3F-6CB6775CF324}" type="doc">
      <dgm:prSet loTypeId="urn:microsoft.com/office/officeart/2016/7/layout/VerticalDownArrowProcess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58C626B-411B-4F3A-8B27-F8A4553B8217}">
      <dgm:prSet/>
      <dgm:spPr/>
      <dgm:t>
        <a:bodyPr/>
        <a:lstStyle/>
        <a:p>
          <a:r>
            <a:rPr lang="en-US" b="0" i="0" dirty="0"/>
            <a:t>What exactly is the issue</a:t>
          </a:r>
          <a:r>
            <a:rPr lang="en-US" dirty="0"/>
            <a:t>: </a:t>
          </a:r>
        </a:p>
      </dgm:t>
    </dgm:pt>
    <dgm:pt modelId="{05F93299-27F5-4289-82E6-2C0E437C5031}" type="parTrans" cxnId="{85C4D0B6-BB5E-4911-B5FC-1CDCC277E82D}">
      <dgm:prSet/>
      <dgm:spPr/>
      <dgm:t>
        <a:bodyPr/>
        <a:lstStyle/>
        <a:p>
          <a:endParaRPr lang="en-US"/>
        </a:p>
      </dgm:t>
    </dgm:pt>
    <dgm:pt modelId="{005FA997-1749-4968-BA98-C6B54385DB09}" type="sibTrans" cxnId="{85C4D0B6-BB5E-4911-B5FC-1CDCC277E82D}">
      <dgm:prSet/>
      <dgm:spPr/>
      <dgm:t>
        <a:bodyPr/>
        <a:lstStyle/>
        <a:p>
          <a:endParaRPr lang="en-US"/>
        </a:p>
      </dgm:t>
    </dgm:pt>
    <dgm:pt modelId="{0F27E6E5-88F2-44FA-A43F-C205421C80AC}">
      <dgm:prSet custT="1"/>
      <dgm:spPr/>
      <dgm:t>
        <a:bodyPr/>
        <a:lstStyle/>
        <a:p>
          <a:r>
            <a:rPr lang="en-US" sz="1600" b="0" i="0" dirty="0"/>
            <a:t>Is it “any social media use under 18,” “excessive social media use,” or “unsupervised access to certain platforms”?</a:t>
          </a:r>
          <a:endParaRPr lang="en-US" sz="1600" dirty="0"/>
        </a:p>
      </dgm:t>
    </dgm:pt>
    <dgm:pt modelId="{FC96CE03-5D02-4A1F-829C-A6B5394F4B81}" type="parTrans" cxnId="{525447AC-558C-4DD5-9A9A-BEC4A3E3679A}">
      <dgm:prSet/>
      <dgm:spPr/>
      <dgm:t>
        <a:bodyPr/>
        <a:lstStyle/>
        <a:p>
          <a:endParaRPr lang="en-US"/>
        </a:p>
      </dgm:t>
    </dgm:pt>
    <dgm:pt modelId="{D456759E-5BE5-46D5-851D-E8868420CDC0}" type="sibTrans" cxnId="{525447AC-558C-4DD5-9A9A-BEC4A3E3679A}">
      <dgm:prSet/>
      <dgm:spPr/>
      <dgm:t>
        <a:bodyPr/>
        <a:lstStyle/>
        <a:p>
          <a:endParaRPr lang="en-US"/>
        </a:p>
      </dgm:t>
    </dgm:pt>
    <dgm:pt modelId="{3B261975-C65D-445C-ACF2-B5869244A97B}">
      <dgm:prSet/>
      <dgm:spPr/>
      <dgm:t>
        <a:bodyPr/>
        <a:lstStyle/>
        <a:p>
          <a:r>
            <a:rPr lang="en-US" b="0" i="0" dirty="0"/>
            <a:t>What kind of issue:</a:t>
          </a:r>
          <a:endParaRPr lang="en-US" dirty="0"/>
        </a:p>
      </dgm:t>
    </dgm:pt>
    <dgm:pt modelId="{079FCDEA-0F71-4168-8259-B7D6FB5BE2A4}" type="parTrans" cxnId="{230D5950-B812-4F6B-B959-262D9408DE28}">
      <dgm:prSet/>
      <dgm:spPr/>
      <dgm:t>
        <a:bodyPr/>
        <a:lstStyle/>
        <a:p>
          <a:endParaRPr lang="en-US"/>
        </a:p>
      </dgm:t>
    </dgm:pt>
    <dgm:pt modelId="{CF73150F-AFB0-44E2-94FF-CE080C91490E}" type="sibTrans" cxnId="{230D5950-B812-4F6B-B959-262D9408DE28}">
      <dgm:prSet/>
      <dgm:spPr/>
      <dgm:t>
        <a:bodyPr/>
        <a:lstStyle/>
        <a:p>
          <a:endParaRPr lang="en-US"/>
        </a:p>
      </dgm:t>
    </dgm:pt>
    <dgm:pt modelId="{FDA7F260-AB21-443F-BAE6-32368F31DB30}">
      <dgm:prSet custT="1"/>
      <dgm:spPr/>
      <dgm:t>
        <a:bodyPr/>
        <a:lstStyle/>
        <a:p>
          <a:r>
            <a:rPr lang="en-US" sz="1600" b="0" i="0" dirty="0"/>
            <a:t>Is it primarily a public health issue, an education issue, a child-safety issue, or a technology-design issue?</a:t>
          </a:r>
          <a:endParaRPr lang="en-US" sz="1600" dirty="0"/>
        </a:p>
      </dgm:t>
    </dgm:pt>
    <dgm:pt modelId="{5787653F-4095-4F7D-BC09-0E1E69203F74}" type="parTrans" cxnId="{1A7F1EE4-87B4-4AB7-AE93-FEF020222DB5}">
      <dgm:prSet/>
      <dgm:spPr/>
      <dgm:t>
        <a:bodyPr/>
        <a:lstStyle/>
        <a:p>
          <a:endParaRPr lang="en-US"/>
        </a:p>
      </dgm:t>
    </dgm:pt>
    <dgm:pt modelId="{D673CE3F-13ED-4C4E-B4D4-4FCA2FE0ADB6}" type="sibTrans" cxnId="{1A7F1EE4-87B4-4AB7-AE93-FEF020222DB5}">
      <dgm:prSet/>
      <dgm:spPr/>
      <dgm:t>
        <a:bodyPr/>
        <a:lstStyle/>
        <a:p>
          <a:endParaRPr lang="en-US"/>
        </a:p>
      </dgm:t>
    </dgm:pt>
    <dgm:pt modelId="{E589895B-B7A5-41F8-8039-549AEA86C6B1}">
      <dgm:prSet/>
      <dgm:spPr/>
      <dgm:t>
        <a:bodyPr/>
        <a:lstStyle/>
        <a:p>
          <a:r>
            <a:rPr lang="en-US" b="0" i="0" dirty="0"/>
            <a:t>Larger class:</a:t>
          </a:r>
          <a:endParaRPr lang="en-US" dirty="0"/>
        </a:p>
      </dgm:t>
    </dgm:pt>
    <dgm:pt modelId="{B8A2C01F-1A1B-4B29-88D3-7B519E0E8278}" type="parTrans" cxnId="{01EA9FF3-BD61-4B8A-86AF-F311F31D2B39}">
      <dgm:prSet/>
      <dgm:spPr/>
      <dgm:t>
        <a:bodyPr/>
        <a:lstStyle/>
        <a:p>
          <a:endParaRPr lang="en-US"/>
        </a:p>
      </dgm:t>
    </dgm:pt>
    <dgm:pt modelId="{B37D0F55-1010-45E7-AA07-5454A5D77632}" type="sibTrans" cxnId="{01EA9FF3-BD61-4B8A-86AF-F311F31D2B39}">
      <dgm:prSet/>
      <dgm:spPr/>
      <dgm:t>
        <a:bodyPr/>
        <a:lstStyle/>
        <a:p>
          <a:endParaRPr lang="en-US"/>
        </a:p>
      </dgm:t>
    </dgm:pt>
    <dgm:pt modelId="{32F90EF5-EE40-4A89-9C13-DB1E96B46DEE}">
      <dgm:prSet custT="1"/>
      <dgm:spPr/>
      <dgm:t>
        <a:bodyPr/>
        <a:lstStyle/>
        <a:p>
          <a:r>
            <a:rPr lang="en-US" sz="1600" b="0" i="0" dirty="0"/>
            <a:t>Does it belong to the broader class of “digital media exposure in childhood,” “addictive design of technologies,” or “youth risk behaviors online”?</a:t>
          </a:r>
          <a:endParaRPr lang="en-US" sz="1600" dirty="0"/>
        </a:p>
      </dgm:t>
    </dgm:pt>
    <dgm:pt modelId="{FD90F3AC-E6D5-4CA2-91BC-791F1C7D9611}" type="parTrans" cxnId="{E1499ECB-6F17-44BC-A904-F53DFABBBF8A}">
      <dgm:prSet/>
      <dgm:spPr/>
      <dgm:t>
        <a:bodyPr/>
        <a:lstStyle/>
        <a:p>
          <a:endParaRPr lang="en-US"/>
        </a:p>
      </dgm:t>
    </dgm:pt>
    <dgm:pt modelId="{BF95335C-7C0D-4290-A9B0-836E1219C016}" type="sibTrans" cxnId="{E1499ECB-6F17-44BC-A904-F53DFABBBF8A}">
      <dgm:prSet/>
      <dgm:spPr/>
      <dgm:t>
        <a:bodyPr/>
        <a:lstStyle/>
        <a:p>
          <a:endParaRPr lang="en-US"/>
        </a:p>
      </dgm:t>
    </dgm:pt>
    <dgm:pt modelId="{4E880993-231F-4BA8-A487-0CC1F0829912}">
      <dgm:prSet/>
      <dgm:spPr/>
      <dgm:t>
        <a:bodyPr/>
        <a:lstStyle/>
        <a:p>
          <a:r>
            <a:rPr lang="en-US" b="0" i="0" dirty="0"/>
            <a:t>Parts and relations:</a:t>
          </a:r>
          <a:endParaRPr lang="en-US" dirty="0"/>
        </a:p>
      </dgm:t>
    </dgm:pt>
    <dgm:pt modelId="{E86D809D-F707-4823-BAE9-0A655F7B0D9E}" type="parTrans" cxnId="{A3F18636-851C-464F-99BF-A7429B2256EC}">
      <dgm:prSet/>
      <dgm:spPr/>
      <dgm:t>
        <a:bodyPr/>
        <a:lstStyle/>
        <a:p>
          <a:endParaRPr lang="en-US"/>
        </a:p>
      </dgm:t>
    </dgm:pt>
    <dgm:pt modelId="{C68017B0-370A-49F9-A055-21DE49697A20}" type="sibTrans" cxnId="{A3F18636-851C-464F-99BF-A7429B2256EC}">
      <dgm:prSet/>
      <dgm:spPr/>
      <dgm:t>
        <a:bodyPr/>
        <a:lstStyle/>
        <a:p>
          <a:endParaRPr lang="en-US"/>
        </a:p>
      </dgm:t>
    </dgm:pt>
    <dgm:pt modelId="{8E5D9C84-A53B-4E4D-B0FF-B965A1A979BA}">
      <dgm:prSet custT="1"/>
      <dgm:spPr/>
      <dgm:t>
        <a:bodyPr/>
        <a:lstStyle/>
        <a:p>
          <a:r>
            <a:rPr lang="en-US" sz="1600" b="0" i="0" dirty="0"/>
            <a:t>Break the issue into sub‑issues such as (1) mental health, (2) cognitive/academic impact, (3) privacy and data collection, (4) exposure to harmful content, and (5) social development</a:t>
          </a:r>
          <a:endParaRPr lang="en-US" sz="1600" dirty="0"/>
        </a:p>
      </dgm:t>
    </dgm:pt>
    <dgm:pt modelId="{F335DAF8-E9D5-40DD-9183-D7F3D418AB6B}" type="parTrans" cxnId="{674361B3-AD44-4D6F-9D18-A386A3B78A9D}">
      <dgm:prSet/>
      <dgm:spPr/>
      <dgm:t>
        <a:bodyPr/>
        <a:lstStyle/>
        <a:p>
          <a:endParaRPr lang="en-US"/>
        </a:p>
      </dgm:t>
    </dgm:pt>
    <dgm:pt modelId="{F49571E9-F4E9-4FB1-AFB0-A32B127C8BB6}" type="sibTrans" cxnId="{674361B3-AD44-4D6F-9D18-A386A3B78A9D}">
      <dgm:prSet/>
      <dgm:spPr/>
      <dgm:t>
        <a:bodyPr/>
        <a:lstStyle/>
        <a:p>
          <a:endParaRPr lang="en-US"/>
        </a:p>
      </dgm:t>
    </dgm:pt>
    <dgm:pt modelId="{E2D8AC51-B581-41D9-8058-5269B36E56C6}" type="pres">
      <dgm:prSet presAssocID="{24E89DB1-E7B4-4A25-8A3F-6CB6775CF324}" presName="Name0" presStyleCnt="0">
        <dgm:presLayoutVars>
          <dgm:dir/>
          <dgm:animLvl val="lvl"/>
          <dgm:resizeHandles val="exact"/>
        </dgm:presLayoutVars>
      </dgm:prSet>
      <dgm:spPr/>
    </dgm:pt>
    <dgm:pt modelId="{FC225799-5EC3-4622-8ED5-59D30C127512}" type="pres">
      <dgm:prSet presAssocID="{4E880993-231F-4BA8-A487-0CC1F0829912}" presName="boxAndChildren" presStyleCnt="0"/>
      <dgm:spPr/>
    </dgm:pt>
    <dgm:pt modelId="{6781197C-A478-4063-9FBC-B5B22846BC72}" type="pres">
      <dgm:prSet presAssocID="{4E880993-231F-4BA8-A487-0CC1F0829912}" presName="parentTextBox" presStyleLbl="alignNode1" presStyleIdx="0" presStyleCnt="4"/>
      <dgm:spPr/>
    </dgm:pt>
    <dgm:pt modelId="{1E995B5D-70AB-4F26-A565-FABD69693C52}" type="pres">
      <dgm:prSet presAssocID="{4E880993-231F-4BA8-A487-0CC1F0829912}" presName="descendantBox" presStyleLbl="bgAccFollowNode1" presStyleIdx="0" presStyleCnt="4"/>
      <dgm:spPr/>
    </dgm:pt>
    <dgm:pt modelId="{388305B1-B0A4-4988-A146-8C16C356789B}" type="pres">
      <dgm:prSet presAssocID="{B37D0F55-1010-45E7-AA07-5454A5D77632}" presName="sp" presStyleCnt="0"/>
      <dgm:spPr/>
    </dgm:pt>
    <dgm:pt modelId="{A7736453-1D2D-495D-86D9-BF5D271F9301}" type="pres">
      <dgm:prSet presAssocID="{E589895B-B7A5-41F8-8039-549AEA86C6B1}" presName="arrowAndChildren" presStyleCnt="0"/>
      <dgm:spPr/>
    </dgm:pt>
    <dgm:pt modelId="{A006F88A-2768-4D86-B529-07F5DDA3193D}" type="pres">
      <dgm:prSet presAssocID="{E589895B-B7A5-41F8-8039-549AEA86C6B1}" presName="parentTextArrow" presStyleLbl="node1" presStyleIdx="0" presStyleCnt="0"/>
      <dgm:spPr/>
    </dgm:pt>
    <dgm:pt modelId="{855E322B-557D-40A2-9445-BA5FF71AF27B}" type="pres">
      <dgm:prSet presAssocID="{E589895B-B7A5-41F8-8039-549AEA86C6B1}" presName="arrow" presStyleLbl="alignNode1" presStyleIdx="1" presStyleCnt="4"/>
      <dgm:spPr/>
    </dgm:pt>
    <dgm:pt modelId="{03CD38A5-418D-4D31-91E9-2E2C39177393}" type="pres">
      <dgm:prSet presAssocID="{E589895B-B7A5-41F8-8039-549AEA86C6B1}" presName="descendantArrow" presStyleLbl="bgAccFollowNode1" presStyleIdx="1" presStyleCnt="4"/>
      <dgm:spPr/>
    </dgm:pt>
    <dgm:pt modelId="{CD2A8E76-538E-4C56-88DC-AB4472DCCD18}" type="pres">
      <dgm:prSet presAssocID="{CF73150F-AFB0-44E2-94FF-CE080C91490E}" presName="sp" presStyleCnt="0"/>
      <dgm:spPr/>
    </dgm:pt>
    <dgm:pt modelId="{F196CAE3-9957-4EC8-85FE-2908A997CE57}" type="pres">
      <dgm:prSet presAssocID="{3B261975-C65D-445C-ACF2-B5869244A97B}" presName="arrowAndChildren" presStyleCnt="0"/>
      <dgm:spPr/>
    </dgm:pt>
    <dgm:pt modelId="{F398E16D-7F87-415E-9777-89069B721015}" type="pres">
      <dgm:prSet presAssocID="{3B261975-C65D-445C-ACF2-B5869244A97B}" presName="parentTextArrow" presStyleLbl="node1" presStyleIdx="0" presStyleCnt="0"/>
      <dgm:spPr/>
    </dgm:pt>
    <dgm:pt modelId="{8BA4A71C-5227-473D-AA27-F456FD550835}" type="pres">
      <dgm:prSet presAssocID="{3B261975-C65D-445C-ACF2-B5869244A97B}" presName="arrow" presStyleLbl="alignNode1" presStyleIdx="2" presStyleCnt="4"/>
      <dgm:spPr/>
    </dgm:pt>
    <dgm:pt modelId="{E3796FAE-D821-4A12-A422-D152344E4D41}" type="pres">
      <dgm:prSet presAssocID="{3B261975-C65D-445C-ACF2-B5869244A97B}" presName="descendantArrow" presStyleLbl="bgAccFollowNode1" presStyleIdx="2" presStyleCnt="4"/>
      <dgm:spPr/>
    </dgm:pt>
    <dgm:pt modelId="{E626C53F-2BB0-4C60-ADD3-66C9971C0FAA}" type="pres">
      <dgm:prSet presAssocID="{005FA997-1749-4968-BA98-C6B54385DB09}" presName="sp" presStyleCnt="0"/>
      <dgm:spPr/>
    </dgm:pt>
    <dgm:pt modelId="{D2670756-C707-4A69-BAC2-4C63C9EE720C}" type="pres">
      <dgm:prSet presAssocID="{B58C626B-411B-4F3A-8B27-F8A4553B8217}" presName="arrowAndChildren" presStyleCnt="0"/>
      <dgm:spPr/>
    </dgm:pt>
    <dgm:pt modelId="{B4962CA3-7718-437A-BCEA-7129A5890D9B}" type="pres">
      <dgm:prSet presAssocID="{B58C626B-411B-4F3A-8B27-F8A4553B8217}" presName="parentTextArrow" presStyleLbl="node1" presStyleIdx="0" presStyleCnt="0"/>
      <dgm:spPr/>
    </dgm:pt>
    <dgm:pt modelId="{2F7B9CE9-DF54-412F-9D7D-CBE87AE5A5AB}" type="pres">
      <dgm:prSet presAssocID="{B58C626B-411B-4F3A-8B27-F8A4553B8217}" presName="arrow" presStyleLbl="alignNode1" presStyleIdx="3" presStyleCnt="4"/>
      <dgm:spPr/>
    </dgm:pt>
    <dgm:pt modelId="{1A7A3CA9-F942-49C9-A7D0-917A08ACA0C7}" type="pres">
      <dgm:prSet presAssocID="{B58C626B-411B-4F3A-8B27-F8A4553B8217}" presName="descendantArrow" presStyleLbl="bgAccFollowNode1" presStyleIdx="3" presStyleCnt="4"/>
      <dgm:spPr/>
    </dgm:pt>
  </dgm:ptLst>
  <dgm:cxnLst>
    <dgm:cxn modelId="{0189D902-E2CA-4EDF-AB90-2DCBAD5AD3A5}" type="presOf" srcId="{0F27E6E5-88F2-44FA-A43F-C205421C80AC}" destId="{1A7A3CA9-F942-49C9-A7D0-917A08ACA0C7}" srcOrd="0" destOrd="0" presId="urn:microsoft.com/office/officeart/2016/7/layout/VerticalDownArrowProcess"/>
    <dgm:cxn modelId="{2C1E4A06-CFAE-41B6-A11E-ADD988B843A8}" type="presOf" srcId="{32F90EF5-EE40-4A89-9C13-DB1E96B46DEE}" destId="{03CD38A5-418D-4D31-91E9-2E2C39177393}" srcOrd="0" destOrd="0" presId="urn:microsoft.com/office/officeart/2016/7/layout/VerticalDownArrowProcess"/>
    <dgm:cxn modelId="{B96BD608-E67E-49A8-8D6A-C7FB15D195C6}" type="presOf" srcId="{E589895B-B7A5-41F8-8039-549AEA86C6B1}" destId="{855E322B-557D-40A2-9445-BA5FF71AF27B}" srcOrd="1" destOrd="0" presId="urn:microsoft.com/office/officeart/2016/7/layout/VerticalDownArrowProcess"/>
    <dgm:cxn modelId="{A3F18636-851C-464F-99BF-A7429B2256EC}" srcId="{24E89DB1-E7B4-4A25-8A3F-6CB6775CF324}" destId="{4E880993-231F-4BA8-A487-0CC1F0829912}" srcOrd="3" destOrd="0" parTransId="{E86D809D-F707-4823-BAE9-0A655F7B0D9E}" sibTransId="{C68017B0-370A-49F9-A055-21DE49697A20}"/>
    <dgm:cxn modelId="{230D5950-B812-4F6B-B959-262D9408DE28}" srcId="{24E89DB1-E7B4-4A25-8A3F-6CB6775CF324}" destId="{3B261975-C65D-445C-ACF2-B5869244A97B}" srcOrd="1" destOrd="0" parTransId="{079FCDEA-0F71-4168-8259-B7D6FB5BE2A4}" sibTransId="{CF73150F-AFB0-44E2-94FF-CE080C91490E}"/>
    <dgm:cxn modelId="{0D82789A-F2A4-4672-8AD3-D1F47E21183A}" type="presOf" srcId="{B58C626B-411B-4F3A-8B27-F8A4553B8217}" destId="{B4962CA3-7718-437A-BCEA-7129A5890D9B}" srcOrd="0" destOrd="0" presId="urn:microsoft.com/office/officeart/2016/7/layout/VerticalDownArrowProcess"/>
    <dgm:cxn modelId="{525447AC-558C-4DD5-9A9A-BEC4A3E3679A}" srcId="{B58C626B-411B-4F3A-8B27-F8A4553B8217}" destId="{0F27E6E5-88F2-44FA-A43F-C205421C80AC}" srcOrd="0" destOrd="0" parTransId="{FC96CE03-5D02-4A1F-829C-A6B5394F4B81}" sibTransId="{D456759E-5BE5-46D5-851D-E8868420CDC0}"/>
    <dgm:cxn modelId="{3A14F2B0-EB55-4248-97C3-5444CFA97A9D}" type="presOf" srcId="{8E5D9C84-A53B-4E4D-B0FF-B965A1A979BA}" destId="{1E995B5D-70AB-4F26-A565-FABD69693C52}" srcOrd="0" destOrd="0" presId="urn:microsoft.com/office/officeart/2016/7/layout/VerticalDownArrowProcess"/>
    <dgm:cxn modelId="{674361B3-AD44-4D6F-9D18-A386A3B78A9D}" srcId="{4E880993-231F-4BA8-A487-0CC1F0829912}" destId="{8E5D9C84-A53B-4E4D-B0FF-B965A1A979BA}" srcOrd="0" destOrd="0" parTransId="{F335DAF8-E9D5-40DD-9183-D7F3D418AB6B}" sibTransId="{F49571E9-F4E9-4FB1-AFB0-A32B127C8BB6}"/>
    <dgm:cxn modelId="{0CC7EBB4-AE4E-4E21-96BC-7EA63F303220}" type="presOf" srcId="{E589895B-B7A5-41F8-8039-549AEA86C6B1}" destId="{A006F88A-2768-4D86-B529-07F5DDA3193D}" srcOrd="0" destOrd="0" presId="urn:microsoft.com/office/officeart/2016/7/layout/VerticalDownArrowProcess"/>
    <dgm:cxn modelId="{85C4D0B6-BB5E-4911-B5FC-1CDCC277E82D}" srcId="{24E89DB1-E7B4-4A25-8A3F-6CB6775CF324}" destId="{B58C626B-411B-4F3A-8B27-F8A4553B8217}" srcOrd="0" destOrd="0" parTransId="{05F93299-27F5-4289-82E6-2C0E437C5031}" sibTransId="{005FA997-1749-4968-BA98-C6B54385DB09}"/>
    <dgm:cxn modelId="{E1499ECB-6F17-44BC-A904-F53DFABBBF8A}" srcId="{E589895B-B7A5-41F8-8039-549AEA86C6B1}" destId="{32F90EF5-EE40-4A89-9C13-DB1E96B46DEE}" srcOrd="0" destOrd="0" parTransId="{FD90F3AC-E6D5-4CA2-91BC-791F1C7D9611}" sibTransId="{BF95335C-7C0D-4290-A9B0-836E1219C016}"/>
    <dgm:cxn modelId="{FA4BF3D0-25E6-4367-870E-735829979220}" type="presOf" srcId="{B58C626B-411B-4F3A-8B27-F8A4553B8217}" destId="{2F7B9CE9-DF54-412F-9D7D-CBE87AE5A5AB}" srcOrd="1" destOrd="0" presId="urn:microsoft.com/office/officeart/2016/7/layout/VerticalDownArrowProcess"/>
    <dgm:cxn modelId="{47541DD9-B697-4809-A89C-4FC5B1578383}" type="presOf" srcId="{3B261975-C65D-445C-ACF2-B5869244A97B}" destId="{8BA4A71C-5227-473D-AA27-F456FD550835}" srcOrd="1" destOrd="0" presId="urn:microsoft.com/office/officeart/2016/7/layout/VerticalDownArrowProcess"/>
    <dgm:cxn modelId="{1A7F1EE4-87B4-4AB7-AE93-FEF020222DB5}" srcId="{3B261975-C65D-445C-ACF2-B5869244A97B}" destId="{FDA7F260-AB21-443F-BAE6-32368F31DB30}" srcOrd="0" destOrd="0" parTransId="{5787653F-4095-4F7D-BC09-0E1E69203F74}" sibTransId="{D673CE3F-13ED-4C4E-B4D4-4FCA2FE0ADB6}"/>
    <dgm:cxn modelId="{32643EE9-5AB6-4A80-9E40-7854641A0596}" type="presOf" srcId="{4E880993-231F-4BA8-A487-0CC1F0829912}" destId="{6781197C-A478-4063-9FBC-B5B22846BC72}" srcOrd="0" destOrd="0" presId="urn:microsoft.com/office/officeart/2016/7/layout/VerticalDownArrowProcess"/>
    <dgm:cxn modelId="{01EA9FF3-BD61-4B8A-86AF-F311F31D2B39}" srcId="{24E89DB1-E7B4-4A25-8A3F-6CB6775CF324}" destId="{E589895B-B7A5-41F8-8039-549AEA86C6B1}" srcOrd="2" destOrd="0" parTransId="{B8A2C01F-1A1B-4B29-88D3-7B519E0E8278}" sibTransId="{B37D0F55-1010-45E7-AA07-5454A5D77632}"/>
    <dgm:cxn modelId="{A52290F4-6BA9-419C-B867-DD4738993177}" type="presOf" srcId="{24E89DB1-E7B4-4A25-8A3F-6CB6775CF324}" destId="{E2D8AC51-B581-41D9-8058-5269B36E56C6}" srcOrd="0" destOrd="0" presId="urn:microsoft.com/office/officeart/2016/7/layout/VerticalDownArrowProcess"/>
    <dgm:cxn modelId="{43D1B9FA-9E7E-43F6-9EE6-BFE3A5472DFD}" type="presOf" srcId="{3B261975-C65D-445C-ACF2-B5869244A97B}" destId="{F398E16D-7F87-415E-9777-89069B721015}" srcOrd="0" destOrd="0" presId="urn:microsoft.com/office/officeart/2016/7/layout/VerticalDownArrowProcess"/>
    <dgm:cxn modelId="{F52486FF-E3CD-4D9A-B838-F3FB9977EC73}" type="presOf" srcId="{FDA7F260-AB21-443F-BAE6-32368F31DB30}" destId="{E3796FAE-D821-4A12-A422-D152344E4D41}" srcOrd="0" destOrd="0" presId="urn:microsoft.com/office/officeart/2016/7/layout/VerticalDownArrowProcess"/>
    <dgm:cxn modelId="{02133950-B0BA-4100-B072-868757E22B80}" type="presParOf" srcId="{E2D8AC51-B581-41D9-8058-5269B36E56C6}" destId="{FC225799-5EC3-4622-8ED5-59D30C127512}" srcOrd="0" destOrd="0" presId="urn:microsoft.com/office/officeart/2016/7/layout/VerticalDownArrowProcess"/>
    <dgm:cxn modelId="{2F9B1575-FBE0-468E-AC19-A82872198AF2}" type="presParOf" srcId="{FC225799-5EC3-4622-8ED5-59D30C127512}" destId="{6781197C-A478-4063-9FBC-B5B22846BC72}" srcOrd="0" destOrd="0" presId="urn:microsoft.com/office/officeart/2016/7/layout/VerticalDownArrowProcess"/>
    <dgm:cxn modelId="{AF1D748B-CF41-47C4-845A-2D0619878758}" type="presParOf" srcId="{FC225799-5EC3-4622-8ED5-59D30C127512}" destId="{1E995B5D-70AB-4F26-A565-FABD69693C52}" srcOrd="1" destOrd="0" presId="urn:microsoft.com/office/officeart/2016/7/layout/VerticalDownArrowProcess"/>
    <dgm:cxn modelId="{0A9ACC8E-F10F-4235-BADF-D3491C06873F}" type="presParOf" srcId="{E2D8AC51-B581-41D9-8058-5269B36E56C6}" destId="{388305B1-B0A4-4988-A146-8C16C356789B}" srcOrd="1" destOrd="0" presId="urn:microsoft.com/office/officeart/2016/7/layout/VerticalDownArrowProcess"/>
    <dgm:cxn modelId="{BF13E2EC-957B-4C1C-9E79-7C5B58F822D2}" type="presParOf" srcId="{E2D8AC51-B581-41D9-8058-5269B36E56C6}" destId="{A7736453-1D2D-495D-86D9-BF5D271F9301}" srcOrd="2" destOrd="0" presId="urn:microsoft.com/office/officeart/2016/7/layout/VerticalDownArrowProcess"/>
    <dgm:cxn modelId="{3CE6D30B-936A-44D8-8BA4-55C1711FC45C}" type="presParOf" srcId="{A7736453-1D2D-495D-86D9-BF5D271F9301}" destId="{A006F88A-2768-4D86-B529-07F5DDA3193D}" srcOrd="0" destOrd="0" presId="urn:microsoft.com/office/officeart/2016/7/layout/VerticalDownArrowProcess"/>
    <dgm:cxn modelId="{A64AE725-9515-45D2-8D9C-AF3F5CE90497}" type="presParOf" srcId="{A7736453-1D2D-495D-86D9-BF5D271F9301}" destId="{855E322B-557D-40A2-9445-BA5FF71AF27B}" srcOrd="1" destOrd="0" presId="urn:microsoft.com/office/officeart/2016/7/layout/VerticalDownArrowProcess"/>
    <dgm:cxn modelId="{F07F9C7F-B169-44F5-B6A5-BA872938D351}" type="presParOf" srcId="{A7736453-1D2D-495D-86D9-BF5D271F9301}" destId="{03CD38A5-418D-4D31-91E9-2E2C39177393}" srcOrd="2" destOrd="0" presId="urn:microsoft.com/office/officeart/2016/7/layout/VerticalDownArrowProcess"/>
    <dgm:cxn modelId="{3D3A0AF9-2AF0-434C-ADF2-1407AB9E14EC}" type="presParOf" srcId="{E2D8AC51-B581-41D9-8058-5269B36E56C6}" destId="{CD2A8E76-538E-4C56-88DC-AB4472DCCD18}" srcOrd="3" destOrd="0" presId="urn:microsoft.com/office/officeart/2016/7/layout/VerticalDownArrowProcess"/>
    <dgm:cxn modelId="{05DD6D0A-FC1B-4EB9-B243-D5C3459E7615}" type="presParOf" srcId="{E2D8AC51-B581-41D9-8058-5269B36E56C6}" destId="{F196CAE3-9957-4EC8-85FE-2908A997CE57}" srcOrd="4" destOrd="0" presId="urn:microsoft.com/office/officeart/2016/7/layout/VerticalDownArrowProcess"/>
    <dgm:cxn modelId="{AB7B4851-C530-4034-83ED-70DAB16B34DE}" type="presParOf" srcId="{F196CAE3-9957-4EC8-85FE-2908A997CE57}" destId="{F398E16D-7F87-415E-9777-89069B721015}" srcOrd="0" destOrd="0" presId="urn:microsoft.com/office/officeart/2016/7/layout/VerticalDownArrowProcess"/>
    <dgm:cxn modelId="{753F146D-3E54-4F0E-8692-7EA84EC5E3A1}" type="presParOf" srcId="{F196CAE3-9957-4EC8-85FE-2908A997CE57}" destId="{8BA4A71C-5227-473D-AA27-F456FD550835}" srcOrd="1" destOrd="0" presId="urn:microsoft.com/office/officeart/2016/7/layout/VerticalDownArrowProcess"/>
    <dgm:cxn modelId="{318F2351-0764-4FE2-86CE-29F1D22A666F}" type="presParOf" srcId="{F196CAE3-9957-4EC8-85FE-2908A997CE57}" destId="{E3796FAE-D821-4A12-A422-D152344E4D41}" srcOrd="2" destOrd="0" presId="urn:microsoft.com/office/officeart/2016/7/layout/VerticalDownArrowProcess"/>
    <dgm:cxn modelId="{189C3BDE-7C9F-4C13-A61A-39B52FF2AF04}" type="presParOf" srcId="{E2D8AC51-B581-41D9-8058-5269B36E56C6}" destId="{E626C53F-2BB0-4C60-ADD3-66C9971C0FAA}" srcOrd="5" destOrd="0" presId="urn:microsoft.com/office/officeart/2016/7/layout/VerticalDownArrowProcess"/>
    <dgm:cxn modelId="{FB2FE7CD-FD98-43DF-880A-BF26603EA84D}" type="presParOf" srcId="{E2D8AC51-B581-41D9-8058-5269B36E56C6}" destId="{D2670756-C707-4A69-BAC2-4C63C9EE720C}" srcOrd="6" destOrd="0" presId="urn:microsoft.com/office/officeart/2016/7/layout/VerticalDownArrowProcess"/>
    <dgm:cxn modelId="{2A7CACEF-FCF4-4862-A9CE-6CEB281F5478}" type="presParOf" srcId="{D2670756-C707-4A69-BAC2-4C63C9EE720C}" destId="{B4962CA3-7718-437A-BCEA-7129A5890D9B}" srcOrd="0" destOrd="0" presId="urn:microsoft.com/office/officeart/2016/7/layout/VerticalDownArrowProcess"/>
    <dgm:cxn modelId="{B3AC2848-8971-4FF1-B999-EAC8EFA4D910}" type="presParOf" srcId="{D2670756-C707-4A69-BAC2-4C63C9EE720C}" destId="{2F7B9CE9-DF54-412F-9D7D-CBE87AE5A5AB}" srcOrd="1" destOrd="0" presId="urn:microsoft.com/office/officeart/2016/7/layout/VerticalDownArrowProcess"/>
    <dgm:cxn modelId="{789709B5-0E94-4BD7-8580-A03045F808C9}" type="presParOf" srcId="{D2670756-C707-4A69-BAC2-4C63C9EE720C}" destId="{1A7A3CA9-F942-49C9-A7D0-917A08ACA0C7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E89DB1-E7B4-4A25-8A3F-6CB6775CF324}" type="doc">
      <dgm:prSet loTypeId="urn:microsoft.com/office/officeart/2016/7/layout/VerticalDownArrowProcess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58C626B-411B-4F3A-8B27-F8A4553B8217}">
      <dgm:prSet/>
      <dgm:spPr/>
      <dgm:t>
        <a:bodyPr/>
        <a:lstStyle/>
        <a:p>
          <a:r>
            <a:rPr lang="en-US" b="0" i="0" dirty="0"/>
            <a:t>Good/Bad</a:t>
          </a:r>
          <a:r>
            <a:rPr lang="en-US" dirty="0"/>
            <a:t>: </a:t>
          </a:r>
        </a:p>
      </dgm:t>
    </dgm:pt>
    <dgm:pt modelId="{05F93299-27F5-4289-82E6-2C0E437C5031}" type="parTrans" cxnId="{85C4D0B6-BB5E-4911-B5FC-1CDCC277E82D}">
      <dgm:prSet/>
      <dgm:spPr/>
      <dgm:t>
        <a:bodyPr/>
        <a:lstStyle/>
        <a:p>
          <a:endParaRPr lang="en-US"/>
        </a:p>
      </dgm:t>
    </dgm:pt>
    <dgm:pt modelId="{005FA997-1749-4968-BA98-C6B54385DB09}" type="sibTrans" cxnId="{85C4D0B6-BB5E-4911-B5FC-1CDCC277E82D}">
      <dgm:prSet/>
      <dgm:spPr/>
      <dgm:t>
        <a:bodyPr/>
        <a:lstStyle/>
        <a:p>
          <a:endParaRPr lang="en-US"/>
        </a:p>
      </dgm:t>
    </dgm:pt>
    <dgm:pt modelId="{0F27E6E5-88F2-44FA-A43F-C205421C80AC}">
      <dgm:prSet custT="1"/>
      <dgm:spPr/>
      <dgm:t>
        <a:bodyPr/>
        <a:lstStyle/>
        <a:p>
          <a:r>
            <a:rPr lang="en-US" sz="1600" b="0" i="0" dirty="0"/>
            <a:t>What benefits does social media provide to minors and what harms are credibly documented?</a:t>
          </a:r>
          <a:endParaRPr lang="en-US" sz="1600" dirty="0"/>
        </a:p>
      </dgm:t>
    </dgm:pt>
    <dgm:pt modelId="{FC96CE03-5D02-4A1F-829C-A6B5394F4B81}" type="parTrans" cxnId="{525447AC-558C-4DD5-9A9A-BEC4A3E3679A}">
      <dgm:prSet/>
      <dgm:spPr/>
      <dgm:t>
        <a:bodyPr/>
        <a:lstStyle/>
        <a:p>
          <a:endParaRPr lang="en-US"/>
        </a:p>
      </dgm:t>
    </dgm:pt>
    <dgm:pt modelId="{D456759E-5BE5-46D5-851D-E8868420CDC0}" type="sibTrans" cxnId="{525447AC-558C-4DD5-9A9A-BEC4A3E3679A}">
      <dgm:prSet/>
      <dgm:spPr/>
      <dgm:t>
        <a:bodyPr/>
        <a:lstStyle/>
        <a:p>
          <a:endParaRPr lang="en-US"/>
        </a:p>
      </dgm:t>
    </dgm:pt>
    <dgm:pt modelId="{3B261975-C65D-445C-ACF2-B5869244A97B}">
      <dgm:prSet/>
      <dgm:spPr/>
      <dgm:t>
        <a:bodyPr/>
        <a:lstStyle/>
        <a:p>
          <a:r>
            <a:rPr lang="en-US" b="0" i="0" dirty="0"/>
            <a:t>Seriousness:</a:t>
          </a:r>
          <a:endParaRPr lang="en-US" dirty="0"/>
        </a:p>
      </dgm:t>
    </dgm:pt>
    <dgm:pt modelId="{079FCDEA-0F71-4168-8259-B7D6FB5BE2A4}" type="parTrans" cxnId="{230D5950-B812-4F6B-B959-262D9408DE28}">
      <dgm:prSet/>
      <dgm:spPr/>
      <dgm:t>
        <a:bodyPr/>
        <a:lstStyle/>
        <a:p>
          <a:endParaRPr lang="en-US"/>
        </a:p>
      </dgm:t>
    </dgm:pt>
    <dgm:pt modelId="{CF73150F-AFB0-44E2-94FF-CE080C91490E}" type="sibTrans" cxnId="{230D5950-B812-4F6B-B959-262D9408DE28}">
      <dgm:prSet/>
      <dgm:spPr/>
      <dgm:t>
        <a:bodyPr/>
        <a:lstStyle/>
        <a:p>
          <a:endParaRPr lang="en-US"/>
        </a:p>
      </dgm:t>
    </dgm:pt>
    <dgm:pt modelId="{FDA7F260-AB21-443F-BAE6-32368F31DB30}">
      <dgm:prSet custT="1"/>
      <dgm:spPr/>
      <dgm:t>
        <a:bodyPr/>
        <a:lstStyle/>
        <a:p>
          <a:r>
            <a:rPr lang="en-US" sz="1600" b="0" i="0" dirty="0"/>
            <a:t>How widespread and severe are the harms relative to the benefits, and do the harms disproportionately affect certain groups?</a:t>
          </a:r>
          <a:endParaRPr lang="en-US" sz="1600" dirty="0"/>
        </a:p>
      </dgm:t>
    </dgm:pt>
    <dgm:pt modelId="{5787653F-4095-4F7D-BC09-0E1E69203F74}" type="parTrans" cxnId="{1A7F1EE4-87B4-4AB7-AE93-FEF020222DB5}">
      <dgm:prSet/>
      <dgm:spPr/>
      <dgm:t>
        <a:bodyPr/>
        <a:lstStyle/>
        <a:p>
          <a:endParaRPr lang="en-US"/>
        </a:p>
      </dgm:t>
    </dgm:pt>
    <dgm:pt modelId="{D673CE3F-13ED-4C4E-B4D4-4FCA2FE0ADB6}" type="sibTrans" cxnId="{1A7F1EE4-87B4-4AB7-AE93-FEF020222DB5}">
      <dgm:prSet/>
      <dgm:spPr/>
      <dgm:t>
        <a:bodyPr/>
        <a:lstStyle/>
        <a:p>
          <a:endParaRPr lang="en-US"/>
        </a:p>
      </dgm:t>
    </dgm:pt>
    <dgm:pt modelId="{E589895B-B7A5-41F8-8039-549AEA86C6B1}">
      <dgm:prSet/>
      <dgm:spPr/>
      <dgm:t>
        <a:bodyPr/>
        <a:lstStyle/>
        <a:p>
          <a:r>
            <a:rPr lang="en-US" b="0" i="0" dirty="0"/>
            <a:t>Stakeholders:</a:t>
          </a:r>
          <a:endParaRPr lang="en-US" dirty="0"/>
        </a:p>
      </dgm:t>
    </dgm:pt>
    <dgm:pt modelId="{B8A2C01F-1A1B-4B29-88D3-7B519E0E8278}" type="parTrans" cxnId="{01EA9FF3-BD61-4B8A-86AF-F311F31D2B39}">
      <dgm:prSet/>
      <dgm:spPr/>
      <dgm:t>
        <a:bodyPr/>
        <a:lstStyle/>
        <a:p>
          <a:endParaRPr lang="en-US"/>
        </a:p>
      </dgm:t>
    </dgm:pt>
    <dgm:pt modelId="{B37D0F55-1010-45E7-AA07-5454A5D77632}" type="sibTrans" cxnId="{01EA9FF3-BD61-4B8A-86AF-F311F31D2B39}">
      <dgm:prSet/>
      <dgm:spPr/>
      <dgm:t>
        <a:bodyPr/>
        <a:lstStyle/>
        <a:p>
          <a:endParaRPr lang="en-US"/>
        </a:p>
      </dgm:t>
    </dgm:pt>
    <dgm:pt modelId="{32F90EF5-EE40-4A89-9C13-DB1E96B46DEE}">
      <dgm:prSet custT="1"/>
      <dgm:spPr/>
      <dgm:t>
        <a:bodyPr/>
        <a:lstStyle/>
        <a:p>
          <a:r>
            <a:rPr lang="en-US" sz="1600" b="0" i="0" dirty="0"/>
            <a:t>Minors themselves, parents/guardians, schools, mental health professionals, platform companies, regulators, and advertisers all have different stakes</a:t>
          </a:r>
          <a:endParaRPr lang="en-US" sz="1600" dirty="0"/>
        </a:p>
      </dgm:t>
    </dgm:pt>
    <dgm:pt modelId="{FD90F3AC-E6D5-4CA2-91BC-791F1C7D9611}" type="parTrans" cxnId="{E1499ECB-6F17-44BC-A904-F53DFABBBF8A}">
      <dgm:prSet/>
      <dgm:spPr/>
      <dgm:t>
        <a:bodyPr/>
        <a:lstStyle/>
        <a:p>
          <a:endParaRPr lang="en-US"/>
        </a:p>
      </dgm:t>
    </dgm:pt>
    <dgm:pt modelId="{BF95335C-7C0D-4290-A9B0-836E1219C016}" type="sibTrans" cxnId="{E1499ECB-6F17-44BC-A904-F53DFABBBF8A}">
      <dgm:prSet/>
      <dgm:spPr/>
      <dgm:t>
        <a:bodyPr/>
        <a:lstStyle/>
        <a:p>
          <a:endParaRPr lang="en-US"/>
        </a:p>
      </dgm:t>
    </dgm:pt>
    <dgm:pt modelId="{4E880993-231F-4BA8-A487-0CC1F0829912}">
      <dgm:prSet/>
      <dgm:spPr/>
      <dgm:t>
        <a:bodyPr/>
        <a:lstStyle/>
        <a:p>
          <a:r>
            <a:rPr lang="en-US" b="0" i="0" dirty="0"/>
            <a:t>Consequences of Inaction</a:t>
          </a:r>
          <a:endParaRPr lang="en-US" dirty="0"/>
        </a:p>
      </dgm:t>
    </dgm:pt>
    <dgm:pt modelId="{E86D809D-F707-4823-BAE9-0A655F7B0D9E}" type="parTrans" cxnId="{A3F18636-851C-464F-99BF-A7429B2256EC}">
      <dgm:prSet/>
      <dgm:spPr/>
      <dgm:t>
        <a:bodyPr/>
        <a:lstStyle/>
        <a:p>
          <a:endParaRPr lang="en-US"/>
        </a:p>
      </dgm:t>
    </dgm:pt>
    <dgm:pt modelId="{C68017B0-370A-49F9-A055-21DE49697A20}" type="sibTrans" cxnId="{A3F18636-851C-464F-99BF-A7429B2256EC}">
      <dgm:prSet/>
      <dgm:spPr/>
      <dgm:t>
        <a:bodyPr/>
        <a:lstStyle/>
        <a:p>
          <a:endParaRPr lang="en-US"/>
        </a:p>
      </dgm:t>
    </dgm:pt>
    <dgm:pt modelId="{8E5D9C84-A53B-4E4D-B0FF-B965A1A979BA}">
      <dgm:prSet custT="1"/>
      <dgm:spPr/>
      <dgm:t>
        <a:bodyPr/>
        <a:lstStyle/>
        <a:p>
          <a:r>
            <a:rPr lang="en-US" sz="1600" b="0" i="0" dirty="0"/>
            <a:t>What happens if policies and practices do not change—do we see escalating harms, normalization of surveillance, or growing digital inequities?</a:t>
          </a:r>
          <a:endParaRPr lang="en-US" sz="1600" dirty="0"/>
        </a:p>
      </dgm:t>
    </dgm:pt>
    <dgm:pt modelId="{F335DAF8-E9D5-40DD-9183-D7F3D418AB6B}" type="parTrans" cxnId="{674361B3-AD44-4D6F-9D18-A386A3B78A9D}">
      <dgm:prSet/>
      <dgm:spPr/>
      <dgm:t>
        <a:bodyPr/>
        <a:lstStyle/>
        <a:p>
          <a:endParaRPr lang="en-US"/>
        </a:p>
      </dgm:t>
    </dgm:pt>
    <dgm:pt modelId="{F49571E9-F4E9-4FB1-AFB0-A32B127C8BB6}" type="sibTrans" cxnId="{674361B3-AD44-4D6F-9D18-A386A3B78A9D}">
      <dgm:prSet/>
      <dgm:spPr/>
      <dgm:t>
        <a:bodyPr/>
        <a:lstStyle/>
        <a:p>
          <a:endParaRPr lang="en-US"/>
        </a:p>
      </dgm:t>
    </dgm:pt>
    <dgm:pt modelId="{9B2F2C55-E17F-4B58-87EC-D8FA3B9A4B84}">
      <dgm:prSet/>
      <dgm:spPr/>
      <dgm:t>
        <a:bodyPr/>
        <a:lstStyle/>
        <a:p>
          <a:pPr>
            <a:buNone/>
          </a:pPr>
          <a:r>
            <a:rPr lang="en-US" b="0" i="0"/>
            <a:t>Costs of addressing it: </a:t>
          </a:r>
          <a:endParaRPr lang="en-US"/>
        </a:p>
      </dgm:t>
    </dgm:pt>
    <dgm:pt modelId="{D5B50945-C453-4448-965F-50C2DA79432D}" type="parTrans" cxnId="{35F6F61E-174F-49A4-ACFC-3ED4BC1F45D2}">
      <dgm:prSet/>
      <dgm:spPr/>
      <dgm:t>
        <a:bodyPr/>
        <a:lstStyle/>
        <a:p>
          <a:endParaRPr lang="en-US"/>
        </a:p>
      </dgm:t>
    </dgm:pt>
    <dgm:pt modelId="{A5DAF5C1-CEFD-484C-8FF7-2B51913EA017}" type="sibTrans" cxnId="{35F6F61E-174F-49A4-ACFC-3ED4BC1F45D2}">
      <dgm:prSet/>
      <dgm:spPr/>
      <dgm:t>
        <a:bodyPr/>
        <a:lstStyle/>
        <a:p>
          <a:endParaRPr lang="en-US"/>
        </a:p>
      </dgm:t>
    </dgm:pt>
    <dgm:pt modelId="{75A7B428-E10F-49B1-B6A8-0A5FD975790E}">
      <dgm:prSet/>
      <dgm:spPr/>
      <dgm:t>
        <a:bodyPr/>
        <a:lstStyle/>
        <a:p>
          <a:pPr>
            <a:buNone/>
          </a:pPr>
          <a:r>
            <a:rPr lang="en-US" b="0" i="0" dirty="0"/>
            <a:t>What are the financial, social, and ethical costs of stricter regulations or restrictions?</a:t>
          </a:r>
          <a:endParaRPr lang="en-US" dirty="0"/>
        </a:p>
      </dgm:t>
    </dgm:pt>
    <dgm:pt modelId="{14D939EA-1C21-44BC-948D-27BAE83A7C9F}" type="parTrans" cxnId="{F4E0EADE-B51B-461E-A577-0583BBBBEA96}">
      <dgm:prSet/>
      <dgm:spPr/>
    </dgm:pt>
    <dgm:pt modelId="{324DD261-638B-4859-A169-908D46AE00A9}" type="sibTrans" cxnId="{F4E0EADE-B51B-461E-A577-0583BBBBEA96}">
      <dgm:prSet/>
      <dgm:spPr/>
    </dgm:pt>
    <dgm:pt modelId="{E2D8AC51-B581-41D9-8058-5269B36E56C6}" type="pres">
      <dgm:prSet presAssocID="{24E89DB1-E7B4-4A25-8A3F-6CB6775CF324}" presName="Name0" presStyleCnt="0">
        <dgm:presLayoutVars>
          <dgm:dir/>
          <dgm:animLvl val="lvl"/>
          <dgm:resizeHandles val="exact"/>
        </dgm:presLayoutVars>
      </dgm:prSet>
      <dgm:spPr/>
    </dgm:pt>
    <dgm:pt modelId="{FC225799-5EC3-4622-8ED5-59D30C127512}" type="pres">
      <dgm:prSet presAssocID="{4E880993-231F-4BA8-A487-0CC1F0829912}" presName="boxAndChildren" presStyleCnt="0"/>
      <dgm:spPr/>
    </dgm:pt>
    <dgm:pt modelId="{6781197C-A478-4063-9FBC-B5B22846BC72}" type="pres">
      <dgm:prSet presAssocID="{4E880993-231F-4BA8-A487-0CC1F0829912}" presName="parentTextBox" presStyleLbl="alignNode1" presStyleIdx="0" presStyleCnt="5"/>
      <dgm:spPr/>
    </dgm:pt>
    <dgm:pt modelId="{1E995B5D-70AB-4F26-A565-FABD69693C52}" type="pres">
      <dgm:prSet presAssocID="{4E880993-231F-4BA8-A487-0CC1F0829912}" presName="descendantBox" presStyleLbl="bgAccFollowNode1" presStyleIdx="0" presStyleCnt="5"/>
      <dgm:spPr/>
    </dgm:pt>
    <dgm:pt modelId="{D4ABF12C-1478-4EAF-BBA8-D519F0125162}" type="pres">
      <dgm:prSet presAssocID="{A5DAF5C1-CEFD-484C-8FF7-2B51913EA017}" presName="sp" presStyleCnt="0"/>
      <dgm:spPr/>
    </dgm:pt>
    <dgm:pt modelId="{5EF00F8C-BAE1-4FEE-A24D-CE61023742B2}" type="pres">
      <dgm:prSet presAssocID="{9B2F2C55-E17F-4B58-87EC-D8FA3B9A4B84}" presName="arrowAndChildren" presStyleCnt="0"/>
      <dgm:spPr/>
    </dgm:pt>
    <dgm:pt modelId="{1A460C8B-75EA-474A-A1BA-6D843F8E7C5E}" type="pres">
      <dgm:prSet presAssocID="{9B2F2C55-E17F-4B58-87EC-D8FA3B9A4B84}" presName="parentTextArrow" presStyleLbl="node1" presStyleIdx="0" presStyleCnt="0"/>
      <dgm:spPr/>
    </dgm:pt>
    <dgm:pt modelId="{D453B0E5-F748-444B-A4FD-DB3FFEDA810E}" type="pres">
      <dgm:prSet presAssocID="{9B2F2C55-E17F-4B58-87EC-D8FA3B9A4B84}" presName="arrow" presStyleLbl="alignNode1" presStyleIdx="1" presStyleCnt="5"/>
      <dgm:spPr/>
    </dgm:pt>
    <dgm:pt modelId="{5388DE1A-9E15-4F02-8286-0EAED6865CD9}" type="pres">
      <dgm:prSet presAssocID="{9B2F2C55-E17F-4B58-87EC-D8FA3B9A4B84}" presName="descendantArrow" presStyleLbl="bgAccFollowNode1" presStyleIdx="1" presStyleCnt="5"/>
      <dgm:spPr/>
    </dgm:pt>
    <dgm:pt modelId="{388305B1-B0A4-4988-A146-8C16C356789B}" type="pres">
      <dgm:prSet presAssocID="{B37D0F55-1010-45E7-AA07-5454A5D77632}" presName="sp" presStyleCnt="0"/>
      <dgm:spPr/>
    </dgm:pt>
    <dgm:pt modelId="{A7736453-1D2D-495D-86D9-BF5D271F9301}" type="pres">
      <dgm:prSet presAssocID="{E589895B-B7A5-41F8-8039-549AEA86C6B1}" presName="arrowAndChildren" presStyleCnt="0"/>
      <dgm:spPr/>
    </dgm:pt>
    <dgm:pt modelId="{A006F88A-2768-4D86-B529-07F5DDA3193D}" type="pres">
      <dgm:prSet presAssocID="{E589895B-B7A5-41F8-8039-549AEA86C6B1}" presName="parentTextArrow" presStyleLbl="node1" presStyleIdx="0" presStyleCnt="0"/>
      <dgm:spPr/>
    </dgm:pt>
    <dgm:pt modelId="{855E322B-557D-40A2-9445-BA5FF71AF27B}" type="pres">
      <dgm:prSet presAssocID="{E589895B-B7A5-41F8-8039-549AEA86C6B1}" presName="arrow" presStyleLbl="alignNode1" presStyleIdx="2" presStyleCnt="5"/>
      <dgm:spPr/>
    </dgm:pt>
    <dgm:pt modelId="{03CD38A5-418D-4D31-91E9-2E2C39177393}" type="pres">
      <dgm:prSet presAssocID="{E589895B-B7A5-41F8-8039-549AEA86C6B1}" presName="descendantArrow" presStyleLbl="bgAccFollowNode1" presStyleIdx="2" presStyleCnt="5"/>
      <dgm:spPr/>
    </dgm:pt>
    <dgm:pt modelId="{CD2A8E76-538E-4C56-88DC-AB4472DCCD18}" type="pres">
      <dgm:prSet presAssocID="{CF73150F-AFB0-44E2-94FF-CE080C91490E}" presName="sp" presStyleCnt="0"/>
      <dgm:spPr/>
    </dgm:pt>
    <dgm:pt modelId="{F196CAE3-9957-4EC8-85FE-2908A997CE57}" type="pres">
      <dgm:prSet presAssocID="{3B261975-C65D-445C-ACF2-B5869244A97B}" presName="arrowAndChildren" presStyleCnt="0"/>
      <dgm:spPr/>
    </dgm:pt>
    <dgm:pt modelId="{F398E16D-7F87-415E-9777-89069B721015}" type="pres">
      <dgm:prSet presAssocID="{3B261975-C65D-445C-ACF2-B5869244A97B}" presName="parentTextArrow" presStyleLbl="node1" presStyleIdx="0" presStyleCnt="0"/>
      <dgm:spPr/>
    </dgm:pt>
    <dgm:pt modelId="{8BA4A71C-5227-473D-AA27-F456FD550835}" type="pres">
      <dgm:prSet presAssocID="{3B261975-C65D-445C-ACF2-B5869244A97B}" presName="arrow" presStyleLbl="alignNode1" presStyleIdx="3" presStyleCnt="5"/>
      <dgm:spPr/>
    </dgm:pt>
    <dgm:pt modelId="{E3796FAE-D821-4A12-A422-D152344E4D41}" type="pres">
      <dgm:prSet presAssocID="{3B261975-C65D-445C-ACF2-B5869244A97B}" presName="descendantArrow" presStyleLbl="bgAccFollowNode1" presStyleIdx="3" presStyleCnt="5"/>
      <dgm:spPr/>
    </dgm:pt>
    <dgm:pt modelId="{E626C53F-2BB0-4C60-ADD3-66C9971C0FAA}" type="pres">
      <dgm:prSet presAssocID="{005FA997-1749-4968-BA98-C6B54385DB09}" presName="sp" presStyleCnt="0"/>
      <dgm:spPr/>
    </dgm:pt>
    <dgm:pt modelId="{D2670756-C707-4A69-BAC2-4C63C9EE720C}" type="pres">
      <dgm:prSet presAssocID="{B58C626B-411B-4F3A-8B27-F8A4553B8217}" presName="arrowAndChildren" presStyleCnt="0"/>
      <dgm:spPr/>
    </dgm:pt>
    <dgm:pt modelId="{B4962CA3-7718-437A-BCEA-7129A5890D9B}" type="pres">
      <dgm:prSet presAssocID="{B58C626B-411B-4F3A-8B27-F8A4553B8217}" presName="parentTextArrow" presStyleLbl="node1" presStyleIdx="0" presStyleCnt="0"/>
      <dgm:spPr/>
    </dgm:pt>
    <dgm:pt modelId="{2F7B9CE9-DF54-412F-9D7D-CBE87AE5A5AB}" type="pres">
      <dgm:prSet presAssocID="{B58C626B-411B-4F3A-8B27-F8A4553B8217}" presName="arrow" presStyleLbl="alignNode1" presStyleIdx="4" presStyleCnt="5"/>
      <dgm:spPr/>
    </dgm:pt>
    <dgm:pt modelId="{1A7A3CA9-F942-49C9-A7D0-917A08ACA0C7}" type="pres">
      <dgm:prSet presAssocID="{B58C626B-411B-4F3A-8B27-F8A4553B8217}" presName="descendantArrow" presStyleLbl="bgAccFollowNode1" presStyleIdx="4" presStyleCnt="5"/>
      <dgm:spPr/>
    </dgm:pt>
  </dgm:ptLst>
  <dgm:cxnLst>
    <dgm:cxn modelId="{0189D902-E2CA-4EDF-AB90-2DCBAD5AD3A5}" type="presOf" srcId="{0F27E6E5-88F2-44FA-A43F-C205421C80AC}" destId="{1A7A3CA9-F942-49C9-A7D0-917A08ACA0C7}" srcOrd="0" destOrd="0" presId="urn:microsoft.com/office/officeart/2016/7/layout/VerticalDownArrowProcess"/>
    <dgm:cxn modelId="{2C1E4A06-CFAE-41B6-A11E-ADD988B843A8}" type="presOf" srcId="{32F90EF5-EE40-4A89-9C13-DB1E96B46DEE}" destId="{03CD38A5-418D-4D31-91E9-2E2C39177393}" srcOrd="0" destOrd="0" presId="urn:microsoft.com/office/officeart/2016/7/layout/VerticalDownArrowProcess"/>
    <dgm:cxn modelId="{B96BD608-E67E-49A8-8D6A-C7FB15D195C6}" type="presOf" srcId="{E589895B-B7A5-41F8-8039-549AEA86C6B1}" destId="{855E322B-557D-40A2-9445-BA5FF71AF27B}" srcOrd="1" destOrd="0" presId="urn:microsoft.com/office/officeart/2016/7/layout/VerticalDownArrowProcess"/>
    <dgm:cxn modelId="{35F6F61E-174F-49A4-ACFC-3ED4BC1F45D2}" srcId="{24E89DB1-E7B4-4A25-8A3F-6CB6775CF324}" destId="{9B2F2C55-E17F-4B58-87EC-D8FA3B9A4B84}" srcOrd="3" destOrd="0" parTransId="{D5B50945-C453-4448-965F-50C2DA79432D}" sibTransId="{A5DAF5C1-CEFD-484C-8FF7-2B51913EA017}"/>
    <dgm:cxn modelId="{A3F18636-851C-464F-99BF-A7429B2256EC}" srcId="{24E89DB1-E7B4-4A25-8A3F-6CB6775CF324}" destId="{4E880993-231F-4BA8-A487-0CC1F0829912}" srcOrd="4" destOrd="0" parTransId="{E86D809D-F707-4823-BAE9-0A655F7B0D9E}" sibTransId="{C68017B0-370A-49F9-A055-21DE49697A20}"/>
    <dgm:cxn modelId="{40E2815D-A846-42DE-B128-545F358409A0}" type="presOf" srcId="{9B2F2C55-E17F-4B58-87EC-D8FA3B9A4B84}" destId="{D453B0E5-F748-444B-A4FD-DB3FFEDA810E}" srcOrd="1" destOrd="0" presId="urn:microsoft.com/office/officeart/2016/7/layout/VerticalDownArrowProcess"/>
    <dgm:cxn modelId="{230D5950-B812-4F6B-B959-262D9408DE28}" srcId="{24E89DB1-E7B4-4A25-8A3F-6CB6775CF324}" destId="{3B261975-C65D-445C-ACF2-B5869244A97B}" srcOrd="1" destOrd="0" parTransId="{079FCDEA-0F71-4168-8259-B7D6FB5BE2A4}" sibTransId="{CF73150F-AFB0-44E2-94FF-CE080C91490E}"/>
    <dgm:cxn modelId="{0D82789A-F2A4-4672-8AD3-D1F47E21183A}" type="presOf" srcId="{B58C626B-411B-4F3A-8B27-F8A4553B8217}" destId="{B4962CA3-7718-437A-BCEA-7129A5890D9B}" srcOrd="0" destOrd="0" presId="urn:microsoft.com/office/officeart/2016/7/layout/VerticalDownArrowProcess"/>
    <dgm:cxn modelId="{525447AC-558C-4DD5-9A9A-BEC4A3E3679A}" srcId="{B58C626B-411B-4F3A-8B27-F8A4553B8217}" destId="{0F27E6E5-88F2-44FA-A43F-C205421C80AC}" srcOrd="0" destOrd="0" parTransId="{FC96CE03-5D02-4A1F-829C-A6B5394F4B81}" sibTransId="{D456759E-5BE5-46D5-851D-E8868420CDC0}"/>
    <dgm:cxn modelId="{3A14F2B0-EB55-4248-97C3-5444CFA97A9D}" type="presOf" srcId="{8E5D9C84-A53B-4E4D-B0FF-B965A1A979BA}" destId="{1E995B5D-70AB-4F26-A565-FABD69693C52}" srcOrd="0" destOrd="0" presId="urn:microsoft.com/office/officeart/2016/7/layout/VerticalDownArrowProcess"/>
    <dgm:cxn modelId="{674361B3-AD44-4D6F-9D18-A386A3B78A9D}" srcId="{4E880993-231F-4BA8-A487-0CC1F0829912}" destId="{8E5D9C84-A53B-4E4D-B0FF-B965A1A979BA}" srcOrd="0" destOrd="0" parTransId="{F335DAF8-E9D5-40DD-9183-D7F3D418AB6B}" sibTransId="{F49571E9-F4E9-4FB1-AFB0-A32B127C8BB6}"/>
    <dgm:cxn modelId="{0CC7EBB4-AE4E-4E21-96BC-7EA63F303220}" type="presOf" srcId="{E589895B-B7A5-41F8-8039-549AEA86C6B1}" destId="{A006F88A-2768-4D86-B529-07F5DDA3193D}" srcOrd="0" destOrd="0" presId="urn:microsoft.com/office/officeart/2016/7/layout/VerticalDownArrowProcess"/>
    <dgm:cxn modelId="{85C4D0B6-BB5E-4911-B5FC-1CDCC277E82D}" srcId="{24E89DB1-E7B4-4A25-8A3F-6CB6775CF324}" destId="{B58C626B-411B-4F3A-8B27-F8A4553B8217}" srcOrd="0" destOrd="0" parTransId="{05F93299-27F5-4289-82E6-2C0E437C5031}" sibTransId="{005FA997-1749-4968-BA98-C6B54385DB09}"/>
    <dgm:cxn modelId="{7291DAC9-710A-424E-B893-2F2B4D9AA8C2}" type="presOf" srcId="{9B2F2C55-E17F-4B58-87EC-D8FA3B9A4B84}" destId="{1A460C8B-75EA-474A-A1BA-6D843F8E7C5E}" srcOrd="0" destOrd="0" presId="urn:microsoft.com/office/officeart/2016/7/layout/VerticalDownArrowProcess"/>
    <dgm:cxn modelId="{13A0CFCA-FAD6-4875-BF6B-2B87F613533F}" type="presOf" srcId="{75A7B428-E10F-49B1-B6A8-0A5FD975790E}" destId="{5388DE1A-9E15-4F02-8286-0EAED6865CD9}" srcOrd="0" destOrd="0" presId="urn:microsoft.com/office/officeart/2016/7/layout/VerticalDownArrowProcess"/>
    <dgm:cxn modelId="{E1499ECB-6F17-44BC-A904-F53DFABBBF8A}" srcId="{E589895B-B7A5-41F8-8039-549AEA86C6B1}" destId="{32F90EF5-EE40-4A89-9C13-DB1E96B46DEE}" srcOrd="0" destOrd="0" parTransId="{FD90F3AC-E6D5-4CA2-91BC-791F1C7D9611}" sibTransId="{BF95335C-7C0D-4290-A9B0-836E1219C016}"/>
    <dgm:cxn modelId="{FA4BF3D0-25E6-4367-870E-735829979220}" type="presOf" srcId="{B58C626B-411B-4F3A-8B27-F8A4553B8217}" destId="{2F7B9CE9-DF54-412F-9D7D-CBE87AE5A5AB}" srcOrd="1" destOrd="0" presId="urn:microsoft.com/office/officeart/2016/7/layout/VerticalDownArrowProcess"/>
    <dgm:cxn modelId="{47541DD9-B697-4809-A89C-4FC5B1578383}" type="presOf" srcId="{3B261975-C65D-445C-ACF2-B5869244A97B}" destId="{8BA4A71C-5227-473D-AA27-F456FD550835}" srcOrd="1" destOrd="0" presId="urn:microsoft.com/office/officeart/2016/7/layout/VerticalDownArrowProcess"/>
    <dgm:cxn modelId="{F4E0EADE-B51B-461E-A577-0583BBBBEA96}" srcId="{9B2F2C55-E17F-4B58-87EC-D8FA3B9A4B84}" destId="{75A7B428-E10F-49B1-B6A8-0A5FD975790E}" srcOrd="0" destOrd="0" parTransId="{14D939EA-1C21-44BC-948D-27BAE83A7C9F}" sibTransId="{324DD261-638B-4859-A169-908D46AE00A9}"/>
    <dgm:cxn modelId="{1A7F1EE4-87B4-4AB7-AE93-FEF020222DB5}" srcId="{3B261975-C65D-445C-ACF2-B5869244A97B}" destId="{FDA7F260-AB21-443F-BAE6-32368F31DB30}" srcOrd="0" destOrd="0" parTransId="{5787653F-4095-4F7D-BC09-0E1E69203F74}" sibTransId="{D673CE3F-13ED-4C4E-B4D4-4FCA2FE0ADB6}"/>
    <dgm:cxn modelId="{32643EE9-5AB6-4A80-9E40-7854641A0596}" type="presOf" srcId="{4E880993-231F-4BA8-A487-0CC1F0829912}" destId="{6781197C-A478-4063-9FBC-B5B22846BC72}" srcOrd="0" destOrd="0" presId="urn:microsoft.com/office/officeart/2016/7/layout/VerticalDownArrowProcess"/>
    <dgm:cxn modelId="{01EA9FF3-BD61-4B8A-86AF-F311F31D2B39}" srcId="{24E89DB1-E7B4-4A25-8A3F-6CB6775CF324}" destId="{E589895B-B7A5-41F8-8039-549AEA86C6B1}" srcOrd="2" destOrd="0" parTransId="{B8A2C01F-1A1B-4B29-88D3-7B519E0E8278}" sibTransId="{B37D0F55-1010-45E7-AA07-5454A5D77632}"/>
    <dgm:cxn modelId="{A52290F4-6BA9-419C-B867-DD4738993177}" type="presOf" srcId="{24E89DB1-E7B4-4A25-8A3F-6CB6775CF324}" destId="{E2D8AC51-B581-41D9-8058-5269B36E56C6}" srcOrd="0" destOrd="0" presId="urn:microsoft.com/office/officeart/2016/7/layout/VerticalDownArrowProcess"/>
    <dgm:cxn modelId="{43D1B9FA-9E7E-43F6-9EE6-BFE3A5472DFD}" type="presOf" srcId="{3B261975-C65D-445C-ACF2-B5869244A97B}" destId="{F398E16D-7F87-415E-9777-89069B721015}" srcOrd="0" destOrd="0" presId="urn:microsoft.com/office/officeart/2016/7/layout/VerticalDownArrowProcess"/>
    <dgm:cxn modelId="{F52486FF-E3CD-4D9A-B838-F3FB9977EC73}" type="presOf" srcId="{FDA7F260-AB21-443F-BAE6-32368F31DB30}" destId="{E3796FAE-D821-4A12-A422-D152344E4D41}" srcOrd="0" destOrd="0" presId="urn:microsoft.com/office/officeart/2016/7/layout/VerticalDownArrowProcess"/>
    <dgm:cxn modelId="{02133950-B0BA-4100-B072-868757E22B80}" type="presParOf" srcId="{E2D8AC51-B581-41D9-8058-5269B36E56C6}" destId="{FC225799-5EC3-4622-8ED5-59D30C127512}" srcOrd="0" destOrd="0" presId="urn:microsoft.com/office/officeart/2016/7/layout/VerticalDownArrowProcess"/>
    <dgm:cxn modelId="{2F9B1575-FBE0-468E-AC19-A82872198AF2}" type="presParOf" srcId="{FC225799-5EC3-4622-8ED5-59D30C127512}" destId="{6781197C-A478-4063-9FBC-B5B22846BC72}" srcOrd="0" destOrd="0" presId="urn:microsoft.com/office/officeart/2016/7/layout/VerticalDownArrowProcess"/>
    <dgm:cxn modelId="{AF1D748B-CF41-47C4-845A-2D0619878758}" type="presParOf" srcId="{FC225799-5EC3-4622-8ED5-59D30C127512}" destId="{1E995B5D-70AB-4F26-A565-FABD69693C52}" srcOrd="1" destOrd="0" presId="urn:microsoft.com/office/officeart/2016/7/layout/VerticalDownArrowProcess"/>
    <dgm:cxn modelId="{672B4419-C6BD-44C8-A370-8C8343B10814}" type="presParOf" srcId="{E2D8AC51-B581-41D9-8058-5269B36E56C6}" destId="{D4ABF12C-1478-4EAF-BBA8-D519F0125162}" srcOrd="1" destOrd="0" presId="urn:microsoft.com/office/officeart/2016/7/layout/VerticalDownArrowProcess"/>
    <dgm:cxn modelId="{0DBE7736-CCF0-4612-8475-CF59C771C92B}" type="presParOf" srcId="{E2D8AC51-B581-41D9-8058-5269B36E56C6}" destId="{5EF00F8C-BAE1-4FEE-A24D-CE61023742B2}" srcOrd="2" destOrd="0" presId="urn:microsoft.com/office/officeart/2016/7/layout/VerticalDownArrowProcess"/>
    <dgm:cxn modelId="{D42A9F2C-54E7-4F90-82D0-F3A1769AD434}" type="presParOf" srcId="{5EF00F8C-BAE1-4FEE-A24D-CE61023742B2}" destId="{1A460C8B-75EA-474A-A1BA-6D843F8E7C5E}" srcOrd="0" destOrd="0" presId="urn:microsoft.com/office/officeart/2016/7/layout/VerticalDownArrowProcess"/>
    <dgm:cxn modelId="{832583B7-C60E-428F-8D12-3F728654053D}" type="presParOf" srcId="{5EF00F8C-BAE1-4FEE-A24D-CE61023742B2}" destId="{D453B0E5-F748-444B-A4FD-DB3FFEDA810E}" srcOrd="1" destOrd="0" presId="urn:microsoft.com/office/officeart/2016/7/layout/VerticalDownArrowProcess"/>
    <dgm:cxn modelId="{1837A8D3-8FFC-4E47-A98F-064452453AE4}" type="presParOf" srcId="{5EF00F8C-BAE1-4FEE-A24D-CE61023742B2}" destId="{5388DE1A-9E15-4F02-8286-0EAED6865CD9}" srcOrd="2" destOrd="0" presId="urn:microsoft.com/office/officeart/2016/7/layout/VerticalDownArrowProcess"/>
    <dgm:cxn modelId="{0A9ACC8E-F10F-4235-BADF-D3491C06873F}" type="presParOf" srcId="{E2D8AC51-B581-41D9-8058-5269B36E56C6}" destId="{388305B1-B0A4-4988-A146-8C16C356789B}" srcOrd="3" destOrd="0" presId="urn:microsoft.com/office/officeart/2016/7/layout/VerticalDownArrowProcess"/>
    <dgm:cxn modelId="{BF13E2EC-957B-4C1C-9E79-7C5B58F822D2}" type="presParOf" srcId="{E2D8AC51-B581-41D9-8058-5269B36E56C6}" destId="{A7736453-1D2D-495D-86D9-BF5D271F9301}" srcOrd="4" destOrd="0" presId="urn:microsoft.com/office/officeart/2016/7/layout/VerticalDownArrowProcess"/>
    <dgm:cxn modelId="{3CE6D30B-936A-44D8-8BA4-55C1711FC45C}" type="presParOf" srcId="{A7736453-1D2D-495D-86D9-BF5D271F9301}" destId="{A006F88A-2768-4D86-B529-07F5DDA3193D}" srcOrd="0" destOrd="0" presId="urn:microsoft.com/office/officeart/2016/7/layout/VerticalDownArrowProcess"/>
    <dgm:cxn modelId="{A64AE725-9515-45D2-8D9C-AF3F5CE90497}" type="presParOf" srcId="{A7736453-1D2D-495D-86D9-BF5D271F9301}" destId="{855E322B-557D-40A2-9445-BA5FF71AF27B}" srcOrd="1" destOrd="0" presId="urn:microsoft.com/office/officeart/2016/7/layout/VerticalDownArrowProcess"/>
    <dgm:cxn modelId="{F07F9C7F-B169-44F5-B6A5-BA872938D351}" type="presParOf" srcId="{A7736453-1D2D-495D-86D9-BF5D271F9301}" destId="{03CD38A5-418D-4D31-91E9-2E2C39177393}" srcOrd="2" destOrd="0" presId="urn:microsoft.com/office/officeart/2016/7/layout/VerticalDownArrowProcess"/>
    <dgm:cxn modelId="{3D3A0AF9-2AF0-434C-ADF2-1407AB9E14EC}" type="presParOf" srcId="{E2D8AC51-B581-41D9-8058-5269B36E56C6}" destId="{CD2A8E76-538E-4C56-88DC-AB4472DCCD18}" srcOrd="5" destOrd="0" presId="urn:microsoft.com/office/officeart/2016/7/layout/VerticalDownArrowProcess"/>
    <dgm:cxn modelId="{05DD6D0A-FC1B-4EB9-B243-D5C3459E7615}" type="presParOf" srcId="{E2D8AC51-B581-41D9-8058-5269B36E56C6}" destId="{F196CAE3-9957-4EC8-85FE-2908A997CE57}" srcOrd="6" destOrd="0" presId="urn:microsoft.com/office/officeart/2016/7/layout/VerticalDownArrowProcess"/>
    <dgm:cxn modelId="{AB7B4851-C530-4034-83ED-70DAB16B34DE}" type="presParOf" srcId="{F196CAE3-9957-4EC8-85FE-2908A997CE57}" destId="{F398E16D-7F87-415E-9777-89069B721015}" srcOrd="0" destOrd="0" presId="urn:microsoft.com/office/officeart/2016/7/layout/VerticalDownArrowProcess"/>
    <dgm:cxn modelId="{753F146D-3E54-4F0E-8692-7EA84EC5E3A1}" type="presParOf" srcId="{F196CAE3-9957-4EC8-85FE-2908A997CE57}" destId="{8BA4A71C-5227-473D-AA27-F456FD550835}" srcOrd="1" destOrd="0" presId="urn:microsoft.com/office/officeart/2016/7/layout/VerticalDownArrowProcess"/>
    <dgm:cxn modelId="{318F2351-0764-4FE2-86CE-29F1D22A666F}" type="presParOf" srcId="{F196CAE3-9957-4EC8-85FE-2908A997CE57}" destId="{E3796FAE-D821-4A12-A422-D152344E4D41}" srcOrd="2" destOrd="0" presId="urn:microsoft.com/office/officeart/2016/7/layout/VerticalDownArrowProcess"/>
    <dgm:cxn modelId="{189C3BDE-7C9F-4C13-A61A-39B52FF2AF04}" type="presParOf" srcId="{E2D8AC51-B581-41D9-8058-5269B36E56C6}" destId="{E626C53F-2BB0-4C60-ADD3-66C9971C0FAA}" srcOrd="7" destOrd="0" presId="urn:microsoft.com/office/officeart/2016/7/layout/VerticalDownArrowProcess"/>
    <dgm:cxn modelId="{FB2FE7CD-FD98-43DF-880A-BF26603EA84D}" type="presParOf" srcId="{E2D8AC51-B581-41D9-8058-5269B36E56C6}" destId="{D2670756-C707-4A69-BAC2-4C63C9EE720C}" srcOrd="8" destOrd="0" presId="urn:microsoft.com/office/officeart/2016/7/layout/VerticalDownArrowProcess"/>
    <dgm:cxn modelId="{2A7CACEF-FCF4-4862-A9CE-6CEB281F5478}" type="presParOf" srcId="{D2670756-C707-4A69-BAC2-4C63C9EE720C}" destId="{B4962CA3-7718-437A-BCEA-7129A5890D9B}" srcOrd="0" destOrd="0" presId="urn:microsoft.com/office/officeart/2016/7/layout/VerticalDownArrowProcess"/>
    <dgm:cxn modelId="{B3AC2848-8971-4FF1-B999-EAC8EFA4D910}" type="presParOf" srcId="{D2670756-C707-4A69-BAC2-4C63C9EE720C}" destId="{2F7B9CE9-DF54-412F-9D7D-CBE87AE5A5AB}" srcOrd="1" destOrd="0" presId="urn:microsoft.com/office/officeart/2016/7/layout/VerticalDownArrowProcess"/>
    <dgm:cxn modelId="{789709B5-0E94-4BD7-8580-A03045F808C9}" type="presParOf" srcId="{D2670756-C707-4A69-BAC2-4C63C9EE720C}" destId="{1A7A3CA9-F942-49C9-A7D0-917A08ACA0C7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E89DB1-E7B4-4A25-8A3F-6CB6775CF324}" type="doc">
      <dgm:prSet loTypeId="urn:microsoft.com/office/officeart/2016/7/layout/VerticalDownArrowProcess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58C626B-411B-4F3A-8B27-F8A4553B8217}">
      <dgm:prSet/>
      <dgm:spPr/>
      <dgm:t>
        <a:bodyPr/>
        <a:lstStyle/>
        <a:p>
          <a:r>
            <a:rPr lang="en-US" b="0" i="0" dirty="0"/>
            <a:t>Should action be taken:</a:t>
          </a:r>
          <a:endParaRPr lang="en-US" dirty="0"/>
        </a:p>
      </dgm:t>
    </dgm:pt>
    <dgm:pt modelId="{05F93299-27F5-4289-82E6-2C0E437C5031}" type="parTrans" cxnId="{85C4D0B6-BB5E-4911-B5FC-1CDCC277E82D}">
      <dgm:prSet/>
      <dgm:spPr/>
      <dgm:t>
        <a:bodyPr/>
        <a:lstStyle/>
        <a:p>
          <a:endParaRPr lang="en-US"/>
        </a:p>
      </dgm:t>
    </dgm:pt>
    <dgm:pt modelId="{005FA997-1749-4968-BA98-C6B54385DB09}" type="sibTrans" cxnId="{85C4D0B6-BB5E-4911-B5FC-1CDCC277E82D}">
      <dgm:prSet/>
      <dgm:spPr/>
      <dgm:t>
        <a:bodyPr/>
        <a:lstStyle/>
        <a:p>
          <a:endParaRPr lang="en-US"/>
        </a:p>
      </dgm:t>
    </dgm:pt>
    <dgm:pt modelId="{0F27E6E5-88F2-44FA-A43F-C205421C80AC}">
      <dgm:prSet custT="1"/>
      <dgm:spPr/>
      <dgm:t>
        <a:bodyPr/>
        <a:lstStyle/>
        <a:p>
          <a:r>
            <a:rPr lang="en-US" sz="1600" b="0" i="0" dirty="0"/>
            <a:t>Do the established facts and your evaluation of seriousness justify intervention, and at what level?</a:t>
          </a:r>
          <a:endParaRPr lang="en-US" sz="1600" dirty="0"/>
        </a:p>
      </dgm:t>
    </dgm:pt>
    <dgm:pt modelId="{FC96CE03-5D02-4A1F-829C-A6B5394F4B81}" type="parTrans" cxnId="{525447AC-558C-4DD5-9A9A-BEC4A3E3679A}">
      <dgm:prSet/>
      <dgm:spPr/>
      <dgm:t>
        <a:bodyPr/>
        <a:lstStyle/>
        <a:p>
          <a:endParaRPr lang="en-US"/>
        </a:p>
      </dgm:t>
    </dgm:pt>
    <dgm:pt modelId="{D456759E-5BE5-46D5-851D-E8868420CDC0}" type="sibTrans" cxnId="{525447AC-558C-4DD5-9A9A-BEC4A3E3679A}">
      <dgm:prSet/>
      <dgm:spPr/>
      <dgm:t>
        <a:bodyPr/>
        <a:lstStyle/>
        <a:p>
          <a:endParaRPr lang="en-US"/>
        </a:p>
      </dgm:t>
    </dgm:pt>
    <dgm:pt modelId="{3B261975-C65D-445C-ACF2-B5869244A97B}">
      <dgm:prSet/>
      <dgm:spPr/>
      <dgm:t>
        <a:bodyPr/>
        <a:lstStyle/>
        <a:p>
          <a:r>
            <a:rPr lang="en-US" b="0" i="0" dirty="0"/>
            <a:t>Who should act:</a:t>
          </a:r>
          <a:endParaRPr lang="en-US" dirty="0"/>
        </a:p>
      </dgm:t>
    </dgm:pt>
    <dgm:pt modelId="{079FCDEA-0F71-4168-8259-B7D6FB5BE2A4}" type="parTrans" cxnId="{230D5950-B812-4F6B-B959-262D9408DE28}">
      <dgm:prSet/>
      <dgm:spPr/>
      <dgm:t>
        <a:bodyPr/>
        <a:lstStyle/>
        <a:p>
          <a:endParaRPr lang="en-US"/>
        </a:p>
      </dgm:t>
    </dgm:pt>
    <dgm:pt modelId="{CF73150F-AFB0-44E2-94FF-CE080C91490E}" type="sibTrans" cxnId="{230D5950-B812-4F6B-B959-262D9408DE28}">
      <dgm:prSet/>
      <dgm:spPr/>
      <dgm:t>
        <a:bodyPr/>
        <a:lstStyle/>
        <a:p>
          <a:endParaRPr lang="en-US"/>
        </a:p>
      </dgm:t>
    </dgm:pt>
    <dgm:pt modelId="{FDA7F260-AB21-443F-BAE6-32368F31DB30}">
      <dgm:prSet custT="1"/>
      <dgm:spPr/>
      <dgm:t>
        <a:bodyPr/>
        <a:lstStyle/>
        <a:p>
          <a:r>
            <a:rPr lang="en-US" sz="1600" b="0" i="0" dirty="0"/>
            <a:t>Possible actors include parents, schools, platforms, professional organizations, and lawmakers.</a:t>
          </a:r>
          <a:endParaRPr lang="en-US" sz="1600" dirty="0"/>
        </a:p>
      </dgm:t>
    </dgm:pt>
    <dgm:pt modelId="{5787653F-4095-4F7D-BC09-0E1E69203F74}" type="parTrans" cxnId="{1A7F1EE4-87B4-4AB7-AE93-FEF020222DB5}">
      <dgm:prSet/>
      <dgm:spPr/>
      <dgm:t>
        <a:bodyPr/>
        <a:lstStyle/>
        <a:p>
          <a:endParaRPr lang="en-US"/>
        </a:p>
      </dgm:t>
    </dgm:pt>
    <dgm:pt modelId="{D673CE3F-13ED-4C4E-B4D4-4FCA2FE0ADB6}" type="sibTrans" cxnId="{1A7F1EE4-87B4-4AB7-AE93-FEF020222DB5}">
      <dgm:prSet/>
      <dgm:spPr/>
      <dgm:t>
        <a:bodyPr/>
        <a:lstStyle/>
        <a:p>
          <a:endParaRPr lang="en-US"/>
        </a:p>
      </dgm:t>
    </dgm:pt>
    <dgm:pt modelId="{E589895B-B7A5-41F8-8039-549AEA86C6B1}">
      <dgm:prSet/>
      <dgm:spPr/>
      <dgm:t>
        <a:bodyPr/>
        <a:lstStyle/>
        <a:p>
          <a:r>
            <a:rPr lang="en-US" b="0" i="0" dirty="0"/>
            <a:t>What actions:</a:t>
          </a:r>
          <a:endParaRPr lang="en-US" dirty="0"/>
        </a:p>
      </dgm:t>
    </dgm:pt>
    <dgm:pt modelId="{B8A2C01F-1A1B-4B29-88D3-7B519E0E8278}" type="parTrans" cxnId="{01EA9FF3-BD61-4B8A-86AF-F311F31D2B39}">
      <dgm:prSet/>
      <dgm:spPr/>
      <dgm:t>
        <a:bodyPr/>
        <a:lstStyle/>
        <a:p>
          <a:endParaRPr lang="en-US"/>
        </a:p>
      </dgm:t>
    </dgm:pt>
    <dgm:pt modelId="{B37D0F55-1010-45E7-AA07-5454A5D77632}" type="sibTrans" cxnId="{01EA9FF3-BD61-4B8A-86AF-F311F31D2B39}">
      <dgm:prSet/>
      <dgm:spPr/>
      <dgm:t>
        <a:bodyPr/>
        <a:lstStyle/>
        <a:p>
          <a:endParaRPr lang="en-US"/>
        </a:p>
      </dgm:t>
    </dgm:pt>
    <dgm:pt modelId="{32F90EF5-EE40-4A89-9C13-DB1E96B46DEE}">
      <dgm:prSet custT="1"/>
      <dgm:spPr/>
      <dgm:t>
        <a:bodyPr/>
        <a:lstStyle/>
        <a:p>
          <a:r>
            <a:rPr lang="en-US" sz="1600" b="0" i="0" dirty="0"/>
            <a:t>Options range from soft measures (education) to stronger measures (age verification).</a:t>
          </a:r>
          <a:endParaRPr lang="en-US" sz="1600" dirty="0"/>
        </a:p>
      </dgm:t>
    </dgm:pt>
    <dgm:pt modelId="{FD90F3AC-E6D5-4CA2-91BC-791F1C7D9611}" type="parTrans" cxnId="{E1499ECB-6F17-44BC-A904-F53DFABBBF8A}">
      <dgm:prSet/>
      <dgm:spPr/>
      <dgm:t>
        <a:bodyPr/>
        <a:lstStyle/>
        <a:p>
          <a:endParaRPr lang="en-US"/>
        </a:p>
      </dgm:t>
    </dgm:pt>
    <dgm:pt modelId="{BF95335C-7C0D-4290-A9B0-836E1219C016}" type="sibTrans" cxnId="{E1499ECB-6F17-44BC-A904-F53DFABBBF8A}">
      <dgm:prSet/>
      <dgm:spPr/>
      <dgm:t>
        <a:bodyPr/>
        <a:lstStyle/>
        <a:p>
          <a:endParaRPr lang="en-US"/>
        </a:p>
      </dgm:t>
    </dgm:pt>
    <dgm:pt modelId="{4E880993-231F-4BA8-A487-0CC1F0829912}">
      <dgm:prSet/>
      <dgm:spPr/>
      <dgm:t>
        <a:bodyPr/>
        <a:lstStyle/>
        <a:p>
          <a:r>
            <a:rPr lang="en-US" b="0" i="0" dirty="0"/>
            <a:t>What needs to happen:</a:t>
          </a:r>
          <a:endParaRPr lang="en-US" dirty="0"/>
        </a:p>
      </dgm:t>
    </dgm:pt>
    <dgm:pt modelId="{E86D809D-F707-4823-BAE9-0A655F7B0D9E}" type="parTrans" cxnId="{A3F18636-851C-464F-99BF-A7429B2256EC}">
      <dgm:prSet/>
      <dgm:spPr/>
      <dgm:t>
        <a:bodyPr/>
        <a:lstStyle/>
        <a:p>
          <a:endParaRPr lang="en-US"/>
        </a:p>
      </dgm:t>
    </dgm:pt>
    <dgm:pt modelId="{C68017B0-370A-49F9-A055-21DE49697A20}" type="sibTrans" cxnId="{A3F18636-851C-464F-99BF-A7429B2256EC}">
      <dgm:prSet/>
      <dgm:spPr/>
      <dgm:t>
        <a:bodyPr/>
        <a:lstStyle/>
        <a:p>
          <a:endParaRPr lang="en-US"/>
        </a:p>
      </dgm:t>
    </dgm:pt>
    <dgm:pt modelId="{8E5D9C84-A53B-4E4D-B0FF-B965A1A979BA}">
      <dgm:prSet custT="1"/>
      <dgm:spPr/>
      <dgm:t>
        <a:bodyPr/>
        <a:lstStyle/>
        <a:p>
          <a:r>
            <a:rPr lang="en-US" sz="1600" b="0" i="0"/>
            <a:t>Specify </a:t>
          </a:r>
          <a:r>
            <a:rPr lang="en-US" sz="1600" b="0" i="0" dirty="0"/>
            <a:t>steps like (1) more longitudinal research to refine the fact base, (2) consensus building around a precise definition of “harmful use,” and (3) pilot policies in schools or regions to test impacts before broad adoption</a:t>
          </a:r>
          <a:endParaRPr lang="en-US" sz="1600" dirty="0"/>
        </a:p>
      </dgm:t>
    </dgm:pt>
    <dgm:pt modelId="{F335DAF8-E9D5-40DD-9183-D7F3D418AB6B}" type="parTrans" cxnId="{674361B3-AD44-4D6F-9D18-A386A3B78A9D}">
      <dgm:prSet/>
      <dgm:spPr/>
      <dgm:t>
        <a:bodyPr/>
        <a:lstStyle/>
        <a:p>
          <a:endParaRPr lang="en-US"/>
        </a:p>
      </dgm:t>
    </dgm:pt>
    <dgm:pt modelId="{F49571E9-F4E9-4FB1-AFB0-A32B127C8BB6}" type="sibTrans" cxnId="{674361B3-AD44-4D6F-9D18-A386A3B78A9D}">
      <dgm:prSet/>
      <dgm:spPr/>
      <dgm:t>
        <a:bodyPr/>
        <a:lstStyle/>
        <a:p>
          <a:endParaRPr lang="en-US"/>
        </a:p>
      </dgm:t>
    </dgm:pt>
    <dgm:pt modelId="{E2D8AC51-B581-41D9-8058-5269B36E56C6}" type="pres">
      <dgm:prSet presAssocID="{24E89DB1-E7B4-4A25-8A3F-6CB6775CF324}" presName="Name0" presStyleCnt="0">
        <dgm:presLayoutVars>
          <dgm:dir/>
          <dgm:animLvl val="lvl"/>
          <dgm:resizeHandles val="exact"/>
        </dgm:presLayoutVars>
      </dgm:prSet>
      <dgm:spPr/>
    </dgm:pt>
    <dgm:pt modelId="{FC225799-5EC3-4622-8ED5-59D30C127512}" type="pres">
      <dgm:prSet presAssocID="{4E880993-231F-4BA8-A487-0CC1F0829912}" presName="boxAndChildren" presStyleCnt="0"/>
      <dgm:spPr/>
    </dgm:pt>
    <dgm:pt modelId="{6781197C-A478-4063-9FBC-B5B22846BC72}" type="pres">
      <dgm:prSet presAssocID="{4E880993-231F-4BA8-A487-0CC1F0829912}" presName="parentTextBox" presStyleLbl="alignNode1" presStyleIdx="0" presStyleCnt="4"/>
      <dgm:spPr/>
    </dgm:pt>
    <dgm:pt modelId="{1E995B5D-70AB-4F26-A565-FABD69693C52}" type="pres">
      <dgm:prSet presAssocID="{4E880993-231F-4BA8-A487-0CC1F0829912}" presName="descendantBox" presStyleLbl="bgAccFollowNode1" presStyleIdx="0" presStyleCnt="4"/>
      <dgm:spPr/>
    </dgm:pt>
    <dgm:pt modelId="{388305B1-B0A4-4988-A146-8C16C356789B}" type="pres">
      <dgm:prSet presAssocID="{B37D0F55-1010-45E7-AA07-5454A5D77632}" presName="sp" presStyleCnt="0"/>
      <dgm:spPr/>
    </dgm:pt>
    <dgm:pt modelId="{A7736453-1D2D-495D-86D9-BF5D271F9301}" type="pres">
      <dgm:prSet presAssocID="{E589895B-B7A5-41F8-8039-549AEA86C6B1}" presName="arrowAndChildren" presStyleCnt="0"/>
      <dgm:spPr/>
    </dgm:pt>
    <dgm:pt modelId="{A006F88A-2768-4D86-B529-07F5DDA3193D}" type="pres">
      <dgm:prSet presAssocID="{E589895B-B7A5-41F8-8039-549AEA86C6B1}" presName="parentTextArrow" presStyleLbl="node1" presStyleIdx="0" presStyleCnt="0"/>
      <dgm:spPr/>
    </dgm:pt>
    <dgm:pt modelId="{855E322B-557D-40A2-9445-BA5FF71AF27B}" type="pres">
      <dgm:prSet presAssocID="{E589895B-B7A5-41F8-8039-549AEA86C6B1}" presName="arrow" presStyleLbl="alignNode1" presStyleIdx="1" presStyleCnt="4"/>
      <dgm:spPr/>
    </dgm:pt>
    <dgm:pt modelId="{03CD38A5-418D-4D31-91E9-2E2C39177393}" type="pres">
      <dgm:prSet presAssocID="{E589895B-B7A5-41F8-8039-549AEA86C6B1}" presName="descendantArrow" presStyleLbl="bgAccFollowNode1" presStyleIdx="1" presStyleCnt="4"/>
      <dgm:spPr/>
    </dgm:pt>
    <dgm:pt modelId="{CD2A8E76-538E-4C56-88DC-AB4472DCCD18}" type="pres">
      <dgm:prSet presAssocID="{CF73150F-AFB0-44E2-94FF-CE080C91490E}" presName="sp" presStyleCnt="0"/>
      <dgm:spPr/>
    </dgm:pt>
    <dgm:pt modelId="{F196CAE3-9957-4EC8-85FE-2908A997CE57}" type="pres">
      <dgm:prSet presAssocID="{3B261975-C65D-445C-ACF2-B5869244A97B}" presName="arrowAndChildren" presStyleCnt="0"/>
      <dgm:spPr/>
    </dgm:pt>
    <dgm:pt modelId="{F398E16D-7F87-415E-9777-89069B721015}" type="pres">
      <dgm:prSet presAssocID="{3B261975-C65D-445C-ACF2-B5869244A97B}" presName="parentTextArrow" presStyleLbl="node1" presStyleIdx="0" presStyleCnt="0"/>
      <dgm:spPr/>
    </dgm:pt>
    <dgm:pt modelId="{8BA4A71C-5227-473D-AA27-F456FD550835}" type="pres">
      <dgm:prSet presAssocID="{3B261975-C65D-445C-ACF2-B5869244A97B}" presName="arrow" presStyleLbl="alignNode1" presStyleIdx="2" presStyleCnt="4"/>
      <dgm:spPr/>
    </dgm:pt>
    <dgm:pt modelId="{E3796FAE-D821-4A12-A422-D152344E4D41}" type="pres">
      <dgm:prSet presAssocID="{3B261975-C65D-445C-ACF2-B5869244A97B}" presName="descendantArrow" presStyleLbl="bgAccFollowNode1" presStyleIdx="2" presStyleCnt="4"/>
      <dgm:spPr/>
    </dgm:pt>
    <dgm:pt modelId="{E626C53F-2BB0-4C60-ADD3-66C9971C0FAA}" type="pres">
      <dgm:prSet presAssocID="{005FA997-1749-4968-BA98-C6B54385DB09}" presName="sp" presStyleCnt="0"/>
      <dgm:spPr/>
    </dgm:pt>
    <dgm:pt modelId="{D2670756-C707-4A69-BAC2-4C63C9EE720C}" type="pres">
      <dgm:prSet presAssocID="{B58C626B-411B-4F3A-8B27-F8A4553B8217}" presName="arrowAndChildren" presStyleCnt="0"/>
      <dgm:spPr/>
    </dgm:pt>
    <dgm:pt modelId="{B4962CA3-7718-437A-BCEA-7129A5890D9B}" type="pres">
      <dgm:prSet presAssocID="{B58C626B-411B-4F3A-8B27-F8A4553B8217}" presName="parentTextArrow" presStyleLbl="node1" presStyleIdx="0" presStyleCnt="0"/>
      <dgm:spPr/>
    </dgm:pt>
    <dgm:pt modelId="{2F7B9CE9-DF54-412F-9D7D-CBE87AE5A5AB}" type="pres">
      <dgm:prSet presAssocID="{B58C626B-411B-4F3A-8B27-F8A4553B8217}" presName="arrow" presStyleLbl="alignNode1" presStyleIdx="3" presStyleCnt="4"/>
      <dgm:spPr/>
    </dgm:pt>
    <dgm:pt modelId="{1A7A3CA9-F942-49C9-A7D0-917A08ACA0C7}" type="pres">
      <dgm:prSet presAssocID="{B58C626B-411B-4F3A-8B27-F8A4553B8217}" presName="descendantArrow" presStyleLbl="bgAccFollowNode1" presStyleIdx="3" presStyleCnt="4"/>
      <dgm:spPr/>
    </dgm:pt>
  </dgm:ptLst>
  <dgm:cxnLst>
    <dgm:cxn modelId="{0189D902-E2CA-4EDF-AB90-2DCBAD5AD3A5}" type="presOf" srcId="{0F27E6E5-88F2-44FA-A43F-C205421C80AC}" destId="{1A7A3CA9-F942-49C9-A7D0-917A08ACA0C7}" srcOrd="0" destOrd="0" presId="urn:microsoft.com/office/officeart/2016/7/layout/VerticalDownArrowProcess"/>
    <dgm:cxn modelId="{2C1E4A06-CFAE-41B6-A11E-ADD988B843A8}" type="presOf" srcId="{32F90EF5-EE40-4A89-9C13-DB1E96B46DEE}" destId="{03CD38A5-418D-4D31-91E9-2E2C39177393}" srcOrd="0" destOrd="0" presId="urn:microsoft.com/office/officeart/2016/7/layout/VerticalDownArrowProcess"/>
    <dgm:cxn modelId="{B96BD608-E67E-49A8-8D6A-C7FB15D195C6}" type="presOf" srcId="{E589895B-B7A5-41F8-8039-549AEA86C6B1}" destId="{855E322B-557D-40A2-9445-BA5FF71AF27B}" srcOrd="1" destOrd="0" presId="urn:microsoft.com/office/officeart/2016/7/layout/VerticalDownArrowProcess"/>
    <dgm:cxn modelId="{A3F18636-851C-464F-99BF-A7429B2256EC}" srcId="{24E89DB1-E7B4-4A25-8A3F-6CB6775CF324}" destId="{4E880993-231F-4BA8-A487-0CC1F0829912}" srcOrd="3" destOrd="0" parTransId="{E86D809D-F707-4823-BAE9-0A655F7B0D9E}" sibTransId="{C68017B0-370A-49F9-A055-21DE49697A20}"/>
    <dgm:cxn modelId="{230D5950-B812-4F6B-B959-262D9408DE28}" srcId="{24E89DB1-E7B4-4A25-8A3F-6CB6775CF324}" destId="{3B261975-C65D-445C-ACF2-B5869244A97B}" srcOrd="1" destOrd="0" parTransId="{079FCDEA-0F71-4168-8259-B7D6FB5BE2A4}" sibTransId="{CF73150F-AFB0-44E2-94FF-CE080C91490E}"/>
    <dgm:cxn modelId="{0D82789A-F2A4-4672-8AD3-D1F47E21183A}" type="presOf" srcId="{B58C626B-411B-4F3A-8B27-F8A4553B8217}" destId="{B4962CA3-7718-437A-BCEA-7129A5890D9B}" srcOrd="0" destOrd="0" presId="urn:microsoft.com/office/officeart/2016/7/layout/VerticalDownArrowProcess"/>
    <dgm:cxn modelId="{525447AC-558C-4DD5-9A9A-BEC4A3E3679A}" srcId="{B58C626B-411B-4F3A-8B27-F8A4553B8217}" destId="{0F27E6E5-88F2-44FA-A43F-C205421C80AC}" srcOrd="0" destOrd="0" parTransId="{FC96CE03-5D02-4A1F-829C-A6B5394F4B81}" sibTransId="{D456759E-5BE5-46D5-851D-E8868420CDC0}"/>
    <dgm:cxn modelId="{3A14F2B0-EB55-4248-97C3-5444CFA97A9D}" type="presOf" srcId="{8E5D9C84-A53B-4E4D-B0FF-B965A1A979BA}" destId="{1E995B5D-70AB-4F26-A565-FABD69693C52}" srcOrd="0" destOrd="0" presId="urn:microsoft.com/office/officeart/2016/7/layout/VerticalDownArrowProcess"/>
    <dgm:cxn modelId="{674361B3-AD44-4D6F-9D18-A386A3B78A9D}" srcId="{4E880993-231F-4BA8-A487-0CC1F0829912}" destId="{8E5D9C84-A53B-4E4D-B0FF-B965A1A979BA}" srcOrd="0" destOrd="0" parTransId="{F335DAF8-E9D5-40DD-9183-D7F3D418AB6B}" sibTransId="{F49571E9-F4E9-4FB1-AFB0-A32B127C8BB6}"/>
    <dgm:cxn modelId="{0CC7EBB4-AE4E-4E21-96BC-7EA63F303220}" type="presOf" srcId="{E589895B-B7A5-41F8-8039-549AEA86C6B1}" destId="{A006F88A-2768-4D86-B529-07F5DDA3193D}" srcOrd="0" destOrd="0" presId="urn:microsoft.com/office/officeart/2016/7/layout/VerticalDownArrowProcess"/>
    <dgm:cxn modelId="{85C4D0B6-BB5E-4911-B5FC-1CDCC277E82D}" srcId="{24E89DB1-E7B4-4A25-8A3F-6CB6775CF324}" destId="{B58C626B-411B-4F3A-8B27-F8A4553B8217}" srcOrd="0" destOrd="0" parTransId="{05F93299-27F5-4289-82E6-2C0E437C5031}" sibTransId="{005FA997-1749-4968-BA98-C6B54385DB09}"/>
    <dgm:cxn modelId="{E1499ECB-6F17-44BC-A904-F53DFABBBF8A}" srcId="{E589895B-B7A5-41F8-8039-549AEA86C6B1}" destId="{32F90EF5-EE40-4A89-9C13-DB1E96B46DEE}" srcOrd="0" destOrd="0" parTransId="{FD90F3AC-E6D5-4CA2-91BC-791F1C7D9611}" sibTransId="{BF95335C-7C0D-4290-A9B0-836E1219C016}"/>
    <dgm:cxn modelId="{FA4BF3D0-25E6-4367-870E-735829979220}" type="presOf" srcId="{B58C626B-411B-4F3A-8B27-F8A4553B8217}" destId="{2F7B9CE9-DF54-412F-9D7D-CBE87AE5A5AB}" srcOrd="1" destOrd="0" presId="urn:microsoft.com/office/officeart/2016/7/layout/VerticalDownArrowProcess"/>
    <dgm:cxn modelId="{47541DD9-B697-4809-A89C-4FC5B1578383}" type="presOf" srcId="{3B261975-C65D-445C-ACF2-B5869244A97B}" destId="{8BA4A71C-5227-473D-AA27-F456FD550835}" srcOrd="1" destOrd="0" presId="urn:microsoft.com/office/officeart/2016/7/layout/VerticalDownArrowProcess"/>
    <dgm:cxn modelId="{1A7F1EE4-87B4-4AB7-AE93-FEF020222DB5}" srcId="{3B261975-C65D-445C-ACF2-B5869244A97B}" destId="{FDA7F260-AB21-443F-BAE6-32368F31DB30}" srcOrd="0" destOrd="0" parTransId="{5787653F-4095-4F7D-BC09-0E1E69203F74}" sibTransId="{D673CE3F-13ED-4C4E-B4D4-4FCA2FE0ADB6}"/>
    <dgm:cxn modelId="{32643EE9-5AB6-4A80-9E40-7854641A0596}" type="presOf" srcId="{4E880993-231F-4BA8-A487-0CC1F0829912}" destId="{6781197C-A478-4063-9FBC-B5B22846BC72}" srcOrd="0" destOrd="0" presId="urn:microsoft.com/office/officeart/2016/7/layout/VerticalDownArrowProcess"/>
    <dgm:cxn modelId="{01EA9FF3-BD61-4B8A-86AF-F311F31D2B39}" srcId="{24E89DB1-E7B4-4A25-8A3F-6CB6775CF324}" destId="{E589895B-B7A5-41F8-8039-549AEA86C6B1}" srcOrd="2" destOrd="0" parTransId="{B8A2C01F-1A1B-4B29-88D3-7B519E0E8278}" sibTransId="{B37D0F55-1010-45E7-AA07-5454A5D77632}"/>
    <dgm:cxn modelId="{A52290F4-6BA9-419C-B867-DD4738993177}" type="presOf" srcId="{24E89DB1-E7B4-4A25-8A3F-6CB6775CF324}" destId="{E2D8AC51-B581-41D9-8058-5269B36E56C6}" srcOrd="0" destOrd="0" presId="urn:microsoft.com/office/officeart/2016/7/layout/VerticalDownArrowProcess"/>
    <dgm:cxn modelId="{43D1B9FA-9E7E-43F6-9EE6-BFE3A5472DFD}" type="presOf" srcId="{3B261975-C65D-445C-ACF2-B5869244A97B}" destId="{F398E16D-7F87-415E-9777-89069B721015}" srcOrd="0" destOrd="0" presId="urn:microsoft.com/office/officeart/2016/7/layout/VerticalDownArrowProcess"/>
    <dgm:cxn modelId="{F52486FF-E3CD-4D9A-B838-F3FB9977EC73}" type="presOf" srcId="{FDA7F260-AB21-443F-BAE6-32368F31DB30}" destId="{E3796FAE-D821-4A12-A422-D152344E4D41}" srcOrd="0" destOrd="0" presId="urn:microsoft.com/office/officeart/2016/7/layout/VerticalDownArrowProcess"/>
    <dgm:cxn modelId="{02133950-B0BA-4100-B072-868757E22B80}" type="presParOf" srcId="{E2D8AC51-B581-41D9-8058-5269B36E56C6}" destId="{FC225799-5EC3-4622-8ED5-59D30C127512}" srcOrd="0" destOrd="0" presId="urn:microsoft.com/office/officeart/2016/7/layout/VerticalDownArrowProcess"/>
    <dgm:cxn modelId="{2F9B1575-FBE0-468E-AC19-A82872198AF2}" type="presParOf" srcId="{FC225799-5EC3-4622-8ED5-59D30C127512}" destId="{6781197C-A478-4063-9FBC-B5B22846BC72}" srcOrd="0" destOrd="0" presId="urn:microsoft.com/office/officeart/2016/7/layout/VerticalDownArrowProcess"/>
    <dgm:cxn modelId="{AF1D748B-CF41-47C4-845A-2D0619878758}" type="presParOf" srcId="{FC225799-5EC3-4622-8ED5-59D30C127512}" destId="{1E995B5D-70AB-4F26-A565-FABD69693C52}" srcOrd="1" destOrd="0" presId="urn:microsoft.com/office/officeart/2016/7/layout/VerticalDownArrowProcess"/>
    <dgm:cxn modelId="{0A9ACC8E-F10F-4235-BADF-D3491C06873F}" type="presParOf" srcId="{E2D8AC51-B581-41D9-8058-5269B36E56C6}" destId="{388305B1-B0A4-4988-A146-8C16C356789B}" srcOrd="1" destOrd="0" presId="urn:microsoft.com/office/officeart/2016/7/layout/VerticalDownArrowProcess"/>
    <dgm:cxn modelId="{BF13E2EC-957B-4C1C-9E79-7C5B58F822D2}" type="presParOf" srcId="{E2D8AC51-B581-41D9-8058-5269B36E56C6}" destId="{A7736453-1D2D-495D-86D9-BF5D271F9301}" srcOrd="2" destOrd="0" presId="urn:microsoft.com/office/officeart/2016/7/layout/VerticalDownArrowProcess"/>
    <dgm:cxn modelId="{3CE6D30B-936A-44D8-8BA4-55C1711FC45C}" type="presParOf" srcId="{A7736453-1D2D-495D-86D9-BF5D271F9301}" destId="{A006F88A-2768-4D86-B529-07F5DDA3193D}" srcOrd="0" destOrd="0" presId="urn:microsoft.com/office/officeart/2016/7/layout/VerticalDownArrowProcess"/>
    <dgm:cxn modelId="{A64AE725-9515-45D2-8D9C-AF3F5CE90497}" type="presParOf" srcId="{A7736453-1D2D-495D-86D9-BF5D271F9301}" destId="{855E322B-557D-40A2-9445-BA5FF71AF27B}" srcOrd="1" destOrd="0" presId="urn:microsoft.com/office/officeart/2016/7/layout/VerticalDownArrowProcess"/>
    <dgm:cxn modelId="{F07F9C7F-B169-44F5-B6A5-BA872938D351}" type="presParOf" srcId="{A7736453-1D2D-495D-86D9-BF5D271F9301}" destId="{03CD38A5-418D-4D31-91E9-2E2C39177393}" srcOrd="2" destOrd="0" presId="urn:microsoft.com/office/officeart/2016/7/layout/VerticalDownArrowProcess"/>
    <dgm:cxn modelId="{3D3A0AF9-2AF0-434C-ADF2-1407AB9E14EC}" type="presParOf" srcId="{E2D8AC51-B581-41D9-8058-5269B36E56C6}" destId="{CD2A8E76-538E-4C56-88DC-AB4472DCCD18}" srcOrd="3" destOrd="0" presId="urn:microsoft.com/office/officeart/2016/7/layout/VerticalDownArrowProcess"/>
    <dgm:cxn modelId="{05DD6D0A-FC1B-4EB9-B243-D5C3459E7615}" type="presParOf" srcId="{E2D8AC51-B581-41D9-8058-5269B36E56C6}" destId="{F196CAE3-9957-4EC8-85FE-2908A997CE57}" srcOrd="4" destOrd="0" presId="urn:microsoft.com/office/officeart/2016/7/layout/VerticalDownArrowProcess"/>
    <dgm:cxn modelId="{AB7B4851-C530-4034-83ED-70DAB16B34DE}" type="presParOf" srcId="{F196CAE3-9957-4EC8-85FE-2908A997CE57}" destId="{F398E16D-7F87-415E-9777-89069B721015}" srcOrd="0" destOrd="0" presId="urn:microsoft.com/office/officeart/2016/7/layout/VerticalDownArrowProcess"/>
    <dgm:cxn modelId="{753F146D-3E54-4F0E-8692-7EA84EC5E3A1}" type="presParOf" srcId="{F196CAE3-9957-4EC8-85FE-2908A997CE57}" destId="{8BA4A71C-5227-473D-AA27-F456FD550835}" srcOrd="1" destOrd="0" presId="urn:microsoft.com/office/officeart/2016/7/layout/VerticalDownArrowProcess"/>
    <dgm:cxn modelId="{318F2351-0764-4FE2-86CE-29F1D22A666F}" type="presParOf" srcId="{F196CAE3-9957-4EC8-85FE-2908A997CE57}" destId="{E3796FAE-D821-4A12-A422-D152344E4D41}" srcOrd="2" destOrd="0" presId="urn:microsoft.com/office/officeart/2016/7/layout/VerticalDownArrowProcess"/>
    <dgm:cxn modelId="{189C3BDE-7C9F-4C13-A61A-39B52FF2AF04}" type="presParOf" srcId="{E2D8AC51-B581-41D9-8058-5269B36E56C6}" destId="{E626C53F-2BB0-4C60-ADD3-66C9971C0FAA}" srcOrd="5" destOrd="0" presId="urn:microsoft.com/office/officeart/2016/7/layout/VerticalDownArrowProcess"/>
    <dgm:cxn modelId="{FB2FE7CD-FD98-43DF-880A-BF26603EA84D}" type="presParOf" srcId="{E2D8AC51-B581-41D9-8058-5269B36E56C6}" destId="{D2670756-C707-4A69-BAC2-4C63C9EE720C}" srcOrd="6" destOrd="0" presId="urn:microsoft.com/office/officeart/2016/7/layout/VerticalDownArrowProcess"/>
    <dgm:cxn modelId="{2A7CACEF-FCF4-4862-A9CE-6CEB281F5478}" type="presParOf" srcId="{D2670756-C707-4A69-BAC2-4C63C9EE720C}" destId="{B4962CA3-7718-437A-BCEA-7129A5890D9B}" srcOrd="0" destOrd="0" presId="urn:microsoft.com/office/officeart/2016/7/layout/VerticalDownArrowProcess"/>
    <dgm:cxn modelId="{B3AC2848-8971-4FF1-B999-EAC8EFA4D910}" type="presParOf" srcId="{D2670756-C707-4A69-BAC2-4C63C9EE720C}" destId="{2F7B9CE9-DF54-412F-9D7D-CBE87AE5A5AB}" srcOrd="1" destOrd="0" presId="urn:microsoft.com/office/officeart/2016/7/layout/VerticalDownArrowProcess"/>
    <dgm:cxn modelId="{789709B5-0E94-4BD7-8580-A03045F808C9}" type="presParOf" srcId="{D2670756-C707-4A69-BAC2-4C63C9EE720C}" destId="{1A7A3CA9-F942-49C9-A7D0-917A08ACA0C7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1197C-A478-4063-9FBC-B5B22846BC72}">
      <dsp:nvSpPr>
        <dsp:cNvPr id="0" name=""/>
        <dsp:cNvSpPr/>
      </dsp:nvSpPr>
      <dsp:spPr>
        <a:xfrm>
          <a:off x="0" y="3296901"/>
          <a:ext cx="2503090" cy="72128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Can it be changed: </a:t>
          </a:r>
        </a:p>
      </dsp:txBody>
      <dsp:txXfrm>
        <a:off x="0" y="3296901"/>
        <a:ext cx="2503090" cy="721281"/>
      </dsp:txXfrm>
    </dsp:sp>
    <dsp:sp modelId="{1E995B5D-70AB-4F26-A565-FABD69693C52}">
      <dsp:nvSpPr>
        <dsp:cNvPr id="0" name=""/>
        <dsp:cNvSpPr/>
      </dsp:nvSpPr>
      <dsp:spPr>
        <a:xfrm>
          <a:off x="2503090" y="3296901"/>
          <a:ext cx="7509271" cy="72128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Are there documented cases where changes in design, policy, or parenting practices reduced harmful patterns of use?</a:t>
          </a:r>
        </a:p>
      </dsp:txBody>
      <dsp:txXfrm>
        <a:off x="2503090" y="3296901"/>
        <a:ext cx="7509271" cy="721281"/>
      </dsp:txXfrm>
    </dsp:sp>
    <dsp:sp modelId="{855E322B-557D-40A2-9445-BA5FF71AF27B}">
      <dsp:nvSpPr>
        <dsp:cNvPr id="0" name=""/>
        <dsp:cNvSpPr/>
      </dsp:nvSpPr>
      <dsp:spPr>
        <a:xfrm rot="10800000">
          <a:off x="0" y="2198390"/>
          <a:ext cx="2503090" cy="110933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Causes and changes: </a:t>
          </a:r>
        </a:p>
      </dsp:txBody>
      <dsp:txXfrm rot="-10800000">
        <a:off x="0" y="2198390"/>
        <a:ext cx="2503090" cy="721065"/>
      </dsp:txXfrm>
    </dsp:sp>
    <dsp:sp modelId="{03CD38A5-418D-4D31-91E9-2E2C39177393}">
      <dsp:nvSpPr>
        <dsp:cNvPr id="0" name=""/>
        <dsp:cNvSpPr/>
      </dsp:nvSpPr>
      <dsp:spPr>
        <a:xfrm>
          <a:off x="2503090" y="2198390"/>
          <a:ext cx="7509271" cy="7210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How did this pattern of use develop and what changes distinguish current use from earlier internet use?</a:t>
          </a:r>
        </a:p>
      </dsp:txBody>
      <dsp:txXfrm>
        <a:off x="2503090" y="2198390"/>
        <a:ext cx="7509271" cy="721065"/>
      </dsp:txXfrm>
    </dsp:sp>
    <dsp:sp modelId="{8BA4A71C-5227-473D-AA27-F456FD550835}">
      <dsp:nvSpPr>
        <dsp:cNvPr id="0" name=""/>
        <dsp:cNvSpPr/>
      </dsp:nvSpPr>
      <dsp:spPr>
        <a:xfrm rot="10800000">
          <a:off x="0" y="1099878"/>
          <a:ext cx="2503090" cy="110933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What are the facts: </a:t>
          </a:r>
        </a:p>
      </dsp:txBody>
      <dsp:txXfrm rot="-10800000">
        <a:off x="0" y="1099878"/>
        <a:ext cx="2503090" cy="721065"/>
      </dsp:txXfrm>
    </dsp:sp>
    <dsp:sp modelId="{E3796FAE-D821-4A12-A422-D152344E4D41}">
      <dsp:nvSpPr>
        <dsp:cNvPr id="0" name=""/>
        <dsp:cNvSpPr/>
      </dsp:nvSpPr>
      <dsp:spPr>
        <a:xfrm>
          <a:off x="2503090" y="1099878"/>
          <a:ext cx="7509271" cy="7210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what correlations exist with mental health, sleep, academic performance, or social relationships?</a:t>
          </a:r>
        </a:p>
      </dsp:txBody>
      <dsp:txXfrm>
        <a:off x="2503090" y="1099878"/>
        <a:ext cx="7509271" cy="721065"/>
      </dsp:txXfrm>
    </dsp:sp>
    <dsp:sp modelId="{2F7B9CE9-DF54-412F-9D7D-CBE87AE5A5AB}">
      <dsp:nvSpPr>
        <dsp:cNvPr id="0" name=""/>
        <dsp:cNvSpPr/>
      </dsp:nvSpPr>
      <dsp:spPr>
        <a:xfrm rot="10800000">
          <a:off x="0" y="1366"/>
          <a:ext cx="2503090" cy="110933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Did something happen: </a:t>
          </a:r>
        </a:p>
      </dsp:txBody>
      <dsp:txXfrm rot="-10800000">
        <a:off x="0" y="1366"/>
        <a:ext cx="2503090" cy="721065"/>
      </dsp:txXfrm>
    </dsp:sp>
    <dsp:sp modelId="{1A7A3CA9-F942-49C9-A7D0-917A08ACA0C7}">
      <dsp:nvSpPr>
        <dsp:cNvPr id="0" name=""/>
        <dsp:cNvSpPr/>
      </dsp:nvSpPr>
      <dsp:spPr>
        <a:xfrm>
          <a:off x="2503090" y="1366"/>
          <a:ext cx="7509271" cy="7210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Have social media platforms become widely used by people under 18, and has this raised measurable concerns?</a:t>
          </a:r>
        </a:p>
      </dsp:txBody>
      <dsp:txXfrm>
        <a:off x="2503090" y="1366"/>
        <a:ext cx="7509271" cy="7210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1197C-A478-4063-9FBC-B5B22846BC72}">
      <dsp:nvSpPr>
        <dsp:cNvPr id="0" name=""/>
        <dsp:cNvSpPr/>
      </dsp:nvSpPr>
      <dsp:spPr>
        <a:xfrm>
          <a:off x="0" y="3296901"/>
          <a:ext cx="2503090" cy="72128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Parts and relations:</a:t>
          </a:r>
          <a:endParaRPr lang="en-US" sz="1800" kern="1200" dirty="0"/>
        </a:p>
      </dsp:txBody>
      <dsp:txXfrm>
        <a:off x="0" y="3296901"/>
        <a:ext cx="2503090" cy="721281"/>
      </dsp:txXfrm>
    </dsp:sp>
    <dsp:sp modelId="{1E995B5D-70AB-4F26-A565-FABD69693C52}">
      <dsp:nvSpPr>
        <dsp:cNvPr id="0" name=""/>
        <dsp:cNvSpPr/>
      </dsp:nvSpPr>
      <dsp:spPr>
        <a:xfrm>
          <a:off x="2503090" y="3296901"/>
          <a:ext cx="7509271" cy="72128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Break the issue into sub‑issues such as (1) mental health, (2) cognitive/academic impact, (3) privacy and data collection, (4) exposure to harmful content, and (5) social development</a:t>
          </a:r>
          <a:endParaRPr lang="en-US" sz="1600" kern="1200" dirty="0"/>
        </a:p>
      </dsp:txBody>
      <dsp:txXfrm>
        <a:off x="2503090" y="3296901"/>
        <a:ext cx="7509271" cy="721281"/>
      </dsp:txXfrm>
    </dsp:sp>
    <dsp:sp modelId="{855E322B-557D-40A2-9445-BA5FF71AF27B}">
      <dsp:nvSpPr>
        <dsp:cNvPr id="0" name=""/>
        <dsp:cNvSpPr/>
      </dsp:nvSpPr>
      <dsp:spPr>
        <a:xfrm rot="10800000">
          <a:off x="0" y="2198390"/>
          <a:ext cx="2503090" cy="110933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Larger class:</a:t>
          </a:r>
          <a:endParaRPr lang="en-US" sz="1800" kern="1200" dirty="0"/>
        </a:p>
      </dsp:txBody>
      <dsp:txXfrm rot="-10800000">
        <a:off x="0" y="2198390"/>
        <a:ext cx="2503090" cy="721065"/>
      </dsp:txXfrm>
    </dsp:sp>
    <dsp:sp modelId="{03CD38A5-418D-4D31-91E9-2E2C39177393}">
      <dsp:nvSpPr>
        <dsp:cNvPr id="0" name=""/>
        <dsp:cNvSpPr/>
      </dsp:nvSpPr>
      <dsp:spPr>
        <a:xfrm>
          <a:off x="2503090" y="2198390"/>
          <a:ext cx="7509271" cy="7210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Does it belong to the broader class of “digital media exposure in childhood,” “addictive design of technologies,” or “youth risk behaviors online”?</a:t>
          </a:r>
          <a:endParaRPr lang="en-US" sz="1600" kern="1200" dirty="0"/>
        </a:p>
      </dsp:txBody>
      <dsp:txXfrm>
        <a:off x="2503090" y="2198390"/>
        <a:ext cx="7509271" cy="721065"/>
      </dsp:txXfrm>
    </dsp:sp>
    <dsp:sp modelId="{8BA4A71C-5227-473D-AA27-F456FD550835}">
      <dsp:nvSpPr>
        <dsp:cNvPr id="0" name=""/>
        <dsp:cNvSpPr/>
      </dsp:nvSpPr>
      <dsp:spPr>
        <a:xfrm rot="10800000">
          <a:off x="0" y="1099878"/>
          <a:ext cx="2503090" cy="110933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What kind of issue:</a:t>
          </a:r>
          <a:endParaRPr lang="en-US" sz="1800" kern="1200" dirty="0"/>
        </a:p>
      </dsp:txBody>
      <dsp:txXfrm rot="-10800000">
        <a:off x="0" y="1099878"/>
        <a:ext cx="2503090" cy="721065"/>
      </dsp:txXfrm>
    </dsp:sp>
    <dsp:sp modelId="{E3796FAE-D821-4A12-A422-D152344E4D41}">
      <dsp:nvSpPr>
        <dsp:cNvPr id="0" name=""/>
        <dsp:cNvSpPr/>
      </dsp:nvSpPr>
      <dsp:spPr>
        <a:xfrm>
          <a:off x="2503090" y="1099878"/>
          <a:ext cx="7509271" cy="7210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Is it primarily a public health issue, an education issue, a child-safety issue, or a technology-design issue?</a:t>
          </a:r>
          <a:endParaRPr lang="en-US" sz="1600" kern="1200" dirty="0"/>
        </a:p>
      </dsp:txBody>
      <dsp:txXfrm>
        <a:off x="2503090" y="1099878"/>
        <a:ext cx="7509271" cy="721065"/>
      </dsp:txXfrm>
    </dsp:sp>
    <dsp:sp modelId="{2F7B9CE9-DF54-412F-9D7D-CBE87AE5A5AB}">
      <dsp:nvSpPr>
        <dsp:cNvPr id="0" name=""/>
        <dsp:cNvSpPr/>
      </dsp:nvSpPr>
      <dsp:spPr>
        <a:xfrm rot="10800000">
          <a:off x="0" y="1366"/>
          <a:ext cx="2503090" cy="110933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What exactly is the issue</a:t>
          </a:r>
          <a:r>
            <a:rPr lang="en-US" sz="1800" kern="1200" dirty="0"/>
            <a:t>: </a:t>
          </a:r>
        </a:p>
      </dsp:txBody>
      <dsp:txXfrm rot="-10800000">
        <a:off x="0" y="1366"/>
        <a:ext cx="2503090" cy="721065"/>
      </dsp:txXfrm>
    </dsp:sp>
    <dsp:sp modelId="{1A7A3CA9-F942-49C9-A7D0-917A08ACA0C7}">
      <dsp:nvSpPr>
        <dsp:cNvPr id="0" name=""/>
        <dsp:cNvSpPr/>
      </dsp:nvSpPr>
      <dsp:spPr>
        <a:xfrm>
          <a:off x="2503090" y="1366"/>
          <a:ext cx="7509271" cy="7210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Is it “any social media use under 18,” “excessive social media use,” or “unsupervised access to certain platforms”?</a:t>
          </a:r>
          <a:endParaRPr lang="en-US" sz="1600" kern="1200" dirty="0"/>
        </a:p>
      </dsp:txBody>
      <dsp:txXfrm>
        <a:off x="2503090" y="1366"/>
        <a:ext cx="7509271" cy="7210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1197C-A478-4063-9FBC-B5B22846BC72}">
      <dsp:nvSpPr>
        <dsp:cNvPr id="0" name=""/>
        <dsp:cNvSpPr/>
      </dsp:nvSpPr>
      <dsp:spPr>
        <a:xfrm>
          <a:off x="0" y="3958475"/>
          <a:ext cx="2503090" cy="6494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13792" rIns="17802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Consequences of Inaction</a:t>
          </a:r>
          <a:endParaRPr lang="en-US" sz="1600" kern="1200" dirty="0"/>
        </a:p>
      </dsp:txBody>
      <dsp:txXfrm>
        <a:off x="0" y="3958475"/>
        <a:ext cx="2503090" cy="649420"/>
      </dsp:txXfrm>
    </dsp:sp>
    <dsp:sp modelId="{1E995B5D-70AB-4F26-A565-FABD69693C52}">
      <dsp:nvSpPr>
        <dsp:cNvPr id="0" name=""/>
        <dsp:cNvSpPr/>
      </dsp:nvSpPr>
      <dsp:spPr>
        <a:xfrm>
          <a:off x="2503090" y="3958475"/>
          <a:ext cx="7509271" cy="64942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What happens if policies and practices do not change—do we see escalating harms, normalization of surveillance, or growing digital inequities?</a:t>
          </a:r>
          <a:endParaRPr lang="en-US" sz="1600" kern="1200" dirty="0"/>
        </a:p>
      </dsp:txBody>
      <dsp:txXfrm>
        <a:off x="2503090" y="3958475"/>
        <a:ext cx="7509271" cy="649420"/>
      </dsp:txXfrm>
    </dsp:sp>
    <dsp:sp modelId="{D453B0E5-F748-444B-A4FD-DB3FFEDA810E}">
      <dsp:nvSpPr>
        <dsp:cNvPr id="0" name=""/>
        <dsp:cNvSpPr/>
      </dsp:nvSpPr>
      <dsp:spPr>
        <a:xfrm rot="10800000">
          <a:off x="0" y="2969407"/>
          <a:ext cx="2503090" cy="99880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13792" rIns="17802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Costs of addressing it: </a:t>
          </a:r>
          <a:endParaRPr lang="en-US" sz="1600" kern="1200"/>
        </a:p>
      </dsp:txBody>
      <dsp:txXfrm rot="-10800000">
        <a:off x="0" y="2969407"/>
        <a:ext cx="2503090" cy="649225"/>
      </dsp:txXfrm>
    </dsp:sp>
    <dsp:sp modelId="{5388DE1A-9E15-4F02-8286-0EAED6865CD9}">
      <dsp:nvSpPr>
        <dsp:cNvPr id="0" name=""/>
        <dsp:cNvSpPr/>
      </dsp:nvSpPr>
      <dsp:spPr>
        <a:xfrm>
          <a:off x="2503090" y="2969407"/>
          <a:ext cx="7509271" cy="64922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What are the financial, social, and ethical costs of stricter regulations or restrictions?</a:t>
          </a:r>
          <a:endParaRPr lang="en-US" sz="1600" kern="1200" dirty="0"/>
        </a:p>
      </dsp:txBody>
      <dsp:txXfrm>
        <a:off x="2503090" y="2969407"/>
        <a:ext cx="7509271" cy="649225"/>
      </dsp:txXfrm>
    </dsp:sp>
    <dsp:sp modelId="{855E322B-557D-40A2-9445-BA5FF71AF27B}">
      <dsp:nvSpPr>
        <dsp:cNvPr id="0" name=""/>
        <dsp:cNvSpPr/>
      </dsp:nvSpPr>
      <dsp:spPr>
        <a:xfrm rot="10800000">
          <a:off x="0" y="1980339"/>
          <a:ext cx="2503090" cy="99880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13792" rIns="17802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Stakeholders:</a:t>
          </a:r>
          <a:endParaRPr lang="en-US" sz="1600" kern="1200" dirty="0"/>
        </a:p>
      </dsp:txBody>
      <dsp:txXfrm rot="-10800000">
        <a:off x="0" y="1980339"/>
        <a:ext cx="2503090" cy="649225"/>
      </dsp:txXfrm>
    </dsp:sp>
    <dsp:sp modelId="{03CD38A5-418D-4D31-91E9-2E2C39177393}">
      <dsp:nvSpPr>
        <dsp:cNvPr id="0" name=""/>
        <dsp:cNvSpPr/>
      </dsp:nvSpPr>
      <dsp:spPr>
        <a:xfrm>
          <a:off x="2503090" y="1980339"/>
          <a:ext cx="7509271" cy="64922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Minors themselves, parents/guardians, schools, mental health professionals, platform companies, regulators, and advertisers all have different stakes</a:t>
          </a:r>
          <a:endParaRPr lang="en-US" sz="1600" kern="1200" dirty="0"/>
        </a:p>
      </dsp:txBody>
      <dsp:txXfrm>
        <a:off x="2503090" y="1980339"/>
        <a:ext cx="7509271" cy="649225"/>
      </dsp:txXfrm>
    </dsp:sp>
    <dsp:sp modelId="{8BA4A71C-5227-473D-AA27-F456FD550835}">
      <dsp:nvSpPr>
        <dsp:cNvPr id="0" name=""/>
        <dsp:cNvSpPr/>
      </dsp:nvSpPr>
      <dsp:spPr>
        <a:xfrm rot="10800000">
          <a:off x="0" y="991271"/>
          <a:ext cx="2503090" cy="99880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13792" rIns="17802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Seriousness:</a:t>
          </a:r>
          <a:endParaRPr lang="en-US" sz="1600" kern="1200" dirty="0"/>
        </a:p>
      </dsp:txBody>
      <dsp:txXfrm rot="-10800000">
        <a:off x="0" y="991271"/>
        <a:ext cx="2503090" cy="649225"/>
      </dsp:txXfrm>
    </dsp:sp>
    <dsp:sp modelId="{E3796FAE-D821-4A12-A422-D152344E4D41}">
      <dsp:nvSpPr>
        <dsp:cNvPr id="0" name=""/>
        <dsp:cNvSpPr/>
      </dsp:nvSpPr>
      <dsp:spPr>
        <a:xfrm>
          <a:off x="2503090" y="991271"/>
          <a:ext cx="7509271" cy="64922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How widespread and severe are the harms relative to the benefits, and do the harms disproportionately affect certain groups?</a:t>
          </a:r>
          <a:endParaRPr lang="en-US" sz="1600" kern="1200" dirty="0"/>
        </a:p>
      </dsp:txBody>
      <dsp:txXfrm>
        <a:off x="2503090" y="991271"/>
        <a:ext cx="7509271" cy="649225"/>
      </dsp:txXfrm>
    </dsp:sp>
    <dsp:sp modelId="{2F7B9CE9-DF54-412F-9D7D-CBE87AE5A5AB}">
      <dsp:nvSpPr>
        <dsp:cNvPr id="0" name=""/>
        <dsp:cNvSpPr/>
      </dsp:nvSpPr>
      <dsp:spPr>
        <a:xfrm rot="10800000">
          <a:off x="0" y="2203"/>
          <a:ext cx="2503090" cy="99880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13792" rIns="17802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Good/Bad</a:t>
          </a:r>
          <a:r>
            <a:rPr lang="en-US" sz="1600" kern="1200" dirty="0"/>
            <a:t>: </a:t>
          </a:r>
        </a:p>
      </dsp:txBody>
      <dsp:txXfrm rot="-10800000">
        <a:off x="0" y="2203"/>
        <a:ext cx="2503090" cy="649225"/>
      </dsp:txXfrm>
    </dsp:sp>
    <dsp:sp modelId="{1A7A3CA9-F942-49C9-A7D0-917A08ACA0C7}">
      <dsp:nvSpPr>
        <dsp:cNvPr id="0" name=""/>
        <dsp:cNvSpPr/>
      </dsp:nvSpPr>
      <dsp:spPr>
        <a:xfrm>
          <a:off x="2503090" y="2203"/>
          <a:ext cx="7509271" cy="64922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What benefits does social media provide to minors and what harms are credibly documented?</a:t>
          </a:r>
          <a:endParaRPr lang="en-US" sz="1600" kern="1200" dirty="0"/>
        </a:p>
      </dsp:txBody>
      <dsp:txXfrm>
        <a:off x="2503090" y="2203"/>
        <a:ext cx="7509271" cy="6492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1197C-A478-4063-9FBC-B5B22846BC72}">
      <dsp:nvSpPr>
        <dsp:cNvPr id="0" name=""/>
        <dsp:cNvSpPr/>
      </dsp:nvSpPr>
      <dsp:spPr>
        <a:xfrm>
          <a:off x="0" y="3296901"/>
          <a:ext cx="2503090" cy="72128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What needs to happen:</a:t>
          </a:r>
          <a:endParaRPr lang="en-US" sz="1800" kern="1200" dirty="0"/>
        </a:p>
      </dsp:txBody>
      <dsp:txXfrm>
        <a:off x="0" y="3296901"/>
        <a:ext cx="2503090" cy="721281"/>
      </dsp:txXfrm>
    </dsp:sp>
    <dsp:sp modelId="{1E995B5D-70AB-4F26-A565-FABD69693C52}">
      <dsp:nvSpPr>
        <dsp:cNvPr id="0" name=""/>
        <dsp:cNvSpPr/>
      </dsp:nvSpPr>
      <dsp:spPr>
        <a:xfrm>
          <a:off x="2503090" y="3296901"/>
          <a:ext cx="7509271" cy="72128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Specify </a:t>
          </a:r>
          <a:r>
            <a:rPr lang="en-US" sz="1600" b="0" i="0" kern="1200" dirty="0"/>
            <a:t>steps like (1) more longitudinal research to refine the fact base, (2) consensus building around a precise definition of “harmful use,” and (3) pilot policies in schools or regions to test impacts before broad adoption</a:t>
          </a:r>
          <a:endParaRPr lang="en-US" sz="1600" kern="1200" dirty="0"/>
        </a:p>
      </dsp:txBody>
      <dsp:txXfrm>
        <a:off x="2503090" y="3296901"/>
        <a:ext cx="7509271" cy="721281"/>
      </dsp:txXfrm>
    </dsp:sp>
    <dsp:sp modelId="{855E322B-557D-40A2-9445-BA5FF71AF27B}">
      <dsp:nvSpPr>
        <dsp:cNvPr id="0" name=""/>
        <dsp:cNvSpPr/>
      </dsp:nvSpPr>
      <dsp:spPr>
        <a:xfrm rot="10800000">
          <a:off x="0" y="2198390"/>
          <a:ext cx="2503090" cy="110933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What actions:</a:t>
          </a:r>
          <a:endParaRPr lang="en-US" sz="1800" kern="1200" dirty="0"/>
        </a:p>
      </dsp:txBody>
      <dsp:txXfrm rot="-10800000">
        <a:off x="0" y="2198390"/>
        <a:ext cx="2503090" cy="721065"/>
      </dsp:txXfrm>
    </dsp:sp>
    <dsp:sp modelId="{03CD38A5-418D-4D31-91E9-2E2C39177393}">
      <dsp:nvSpPr>
        <dsp:cNvPr id="0" name=""/>
        <dsp:cNvSpPr/>
      </dsp:nvSpPr>
      <dsp:spPr>
        <a:xfrm>
          <a:off x="2503090" y="2198390"/>
          <a:ext cx="7509271" cy="7210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Options range from soft measures (education) to stronger measures (age verification).</a:t>
          </a:r>
          <a:endParaRPr lang="en-US" sz="1600" kern="1200" dirty="0"/>
        </a:p>
      </dsp:txBody>
      <dsp:txXfrm>
        <a:off x="2503090" y="2198390"/>
        <a:ext cx="7509271" cy="721065"/>
      </dsp:txXfrm>
    </dsp:sp>
    <dsp:sp modelId="{8BA4A71C-5227-473D-AA27-F456FD550835}">
      <dsp:nvSpPr>
        <dsp:cNvPr id="0" name=""/>
        <dsp:cNvSpPr/>
      </dsp:nvSpPr>
      <dsp:spPr>
        <a:xfrm rot="10800000">
          <a:off x="0" y="1099878"/>
          <a:ext cx="2503090" cy="110933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Who should act:</a:t>
          </a:r>
          <a:endParaRPr lang="en-US" sz="1800" kern="1200" dirty="0"/>
        </a:p>
      </dsp:txBody>
      <dsp:txXfrm rot="-10800000">
        <a:off x="0" y="1099878"/>
        <a:ext cx="2503090" cy="721065"/>
      </dsp:txXfrm>
    </dsp:sp>
    <dsp:sp modelId="{E3796FAE-D821-4A12-A422-D152344E4D41}">
      <dsp:nvSpPr>
        <dsp:cNvPr id="0" name=""/>
        <dsp:cNvSpPr/>
      </dsp:nvSpPr>
      <dsp:spPr>
        <a:xfrm>
          <a:off x="2503090" y="1099878"/>
          <a:ext cx="7509271" cy="7210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Possible actors include parents, schools, platforms, professional organizations, and lawmakers.</a:t>
          </a:r>
          <a:endParaRPr lang="en-US" sz="1600" kern="1200" dirty="0"/>
        </a:p>
      </dsp:txBody>
      <dsp:txXfrm>
        <a:off x="2503090" y="1099878"/>
        <a:ext cx="7509271" cy="721065"/>
      </dsp:txXfrm>
    </dsp:sp>
    <dsp:sp modelId="{2F7B9CE9-DF54-412F-9D7D-CBE87AE5A5AB}">
      <dsp:nvSpPr>
        <dsp:cNvPr id="0" name=""/>
        <dsp:cNvSpPr/>
      </dsp:nvSpPr>
      <dsp:spPr>
        <a:xfrm rot="10800000">
          <a:off x="0" y="1366"/>
          <a:ext cx="2503090" cy="110933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8020" tIns="128016" rIns="178020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Should action be taken:</a:t>
          </a:r>
          <a:endParaRPr lang="en-US" sz="1800" kern="1200" dirty="0"/>
        </a:p>
      </dsp:txBody>
      <dsp:txXfrm rot="-10800000">
        <a:off x="0" y="1366"/>
        <a:ext cx="2503090" cy="721065"/>
      </dsp:txXfrm>
    </dsp:sp>
    <dsp:sp modelId="{1A7A3CA9-F942-49C9-A7D0-917A08ACA0C7}">
      <dsp:nvSpPr>
        <dsp:cNvPr id="0" name=""/>
        <dsp:cNvSpPr/>
      </dsp:nvSpPr>
      <dsp:spPr>
        <a:xfrm>
          <a:off x="2503090" y="1366"/>
          <a:ext cx="7509271" cy="7210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323" tIns="203200" rIns="152323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Do the established facts and your evaluation of seriousness justify intervention, and at what level?</a:t>
          </a:r>
          <a:endParaRPr lang="en-US" sz="1600" kern="1200" dirty="0"/>
        </a:p>
      </dsp:txBody>
      <dsp:txXfrm>
        <a:off x="2503090" y="1366"/>
        <a:ext cx="7509271" cy="721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DF52-260B-4C65-B152-3EEF8C0112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Invention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F8F12-0FA3-49E5-B2C3-6B274685C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19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1AC45-C67D-A5E8-C8B4-2BBDD972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Beginning with Invention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5AB87-ED11-2ADC-F688-20100BB12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112" y="1809749"/>
            <a:ext cx="9905999" cy="4276725"/>
          </a:xfrm>
        </p:spPr>
        <p:txBody>
          <a:bodyPr/>
          <a:lstStyle/>
          <a:p>
            <a:r>
              <a:rPr lang="en-US" dirty="0"/>
              <a:t>Comes from the Latin word </a:t>
            </a:r>
            <a:r>
              <a:rPr lang="en-US" i="1" dirty="0" err="1"/>
              <a:t>Invenire</a:t>
            </a:r>
            <a:endParaRPr lang="en-US" dirty="0"/>
          </a:p>
          <a:p>
            <a:r>
              <a:rPr lang="en-US" dirty="0"/>
              <a:t>The first part of </a:t>
            </a:r>
            <a:r>
              <a:rPr lang="en-US" u="sng" dirty="0"/>
              <a:t>Rhetoric</a:t>
            </a:r>
            <a:r>
              <a:rPr lang="en-US" dirty="0"/>
              <a:t> </a:t>
            </a:r>
          </a:p>
          <a:p>
            <a:r>
              <a:rPr lang="en-US" u="sng" dirty="0"/>
              <a:t>Rhetors</a:t>
            </a:r>
            <a:r>
              <a:rPr lang="en-US" dirty="0"/>
              <a:t> adapt existing ideas and materials they find in:</a:t>
            </a:r>
          </a:p>
          <a:p>
            <a:pPr lvl="1"/>
            <a:r>
              <a:rPr lang="en-US" dirty="0"/>
              <a:t>Their research</a:t>
            </a:r>
          </a:p>
          <a:p>
            <a:pPr lvl="1"/>
            <a:r>
              <a:rPr lang="en-US" dirty="0"/>
              <a:t>Their training</a:t>
            </a:r>
          </a:p>
          <a:p>
            <a:pPr lvl="1"/>
            <a:r>
              <a:rPr lang="en-US" dirty="0"/>
              <a:t>In other speeches and essays</a:t>
            </a:r>
          </a:p>
          <a:p>
            <a:pPr lvl="1"/>
            <a:r>
              <a:rPr lang="en-US" dirty="0"/>
              <a:t>In the culture around them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6C33950-930A-E03D-8705-BB7270DC107C}"/>
              </a:ext>
            </a:extLst>
          </p:cNvPr>
          <p:cNvGrpSpPr/>
          <p:nvPr/>
        </p:nvGrpSpPr>
        <p:grpSpPr>
          <a:xfrm>
            <a:off x="7406085" y="1809749"/>
            <a:ext cx="3214290" cy="1285268"/>
            <a:chOff x="7406085" y="1809749"/>
            <a:chExt cx="3214290" cy="1285268"/>
          </a:xfrm>
        </p:grpSpPr>
        <p:sp>
          <p:nvSpPr>
            <p:cNvPr id="7" name="Thought Bubble: Cloud 6">
              <a:extLst>
                <a:ext uri="{FF2B5EF4-FFF2-40B4-BE49-F238E27FC236}">
                  <a16:creationId xmlns:a16="http://schemas.microsoft.com/office/drawing/2014/main" id="{5601BD2C-9476-BCDF-A75F-397A4D7C54E4}"/>
                </a:ext>
              </a:extLst>
            </p:cNvPr>
            <p:cNvSpPr/>
            <p:nvPr/>
          </p:nvSpPr>
          <p:spPr>
            <a:xfrm>
              <a:off x="7406085" y="1809749"/>
              <a:ext cx="3214290" cy="1285268"/>
            </a:xfrm>
            <a:prstGeom prst="cloudCallout">
              <a:avLst>
                <a:gd name="adj1" fmla="val -123069"/>
                <a:gd name="adj2" fmla="val 21441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4FB2BA7-C86F-5F48-38AB-E7C739E38B5D}"/>
                </a:ext>
              </a:extLst>
            </p:cNvPr>
            <p:cNvSpPr txBox="1"/>
            <p:nvPr/>
          </p:nvSpPr>
          <p:spPr>
            <a:xfrm>
              <a:off x="7673574" y="2195942"/>
              <a:ext cx="2658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000" i="1" dirty="0" err="1">
                  <a:solidFill>
                    <a:schemeClr val="bg1"/>
                  </a:solidFill>
                </a:rPr>
                <a:t>Rhêtorikê</a:t>
              </a:r>
              <a:r>
                <a:rPr lang="en-US" sz="2000" dirty="0">
                  <a:solidFill>
                    <a:schemeClr val="bg1"/>
                  </a:solidFill>
                </a:rPr>
                <a:t> – art or skill of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97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>
            <a:extLst>
              <a:ext uri="{FF2B5EF4-FFF2-40B4-BE49-F238E27FC236}">
                <a16:creationId xmlns:a16="http://schemas.microsoft.com/office/drawing/2014/main" id="{519FA62B-A2C9-49F5-8C45-9D5CDCD72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24E966C-35F3-4DB1-8C23-4BC252E4E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24ADCBC-2A94-4F6E-BC8D-278612B7A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118" name="Rectangle 5">
                <a:extLst>
                  <a:ext uri="{FF2B5EF4-FFF2-40B4-BE49-F238E27FC236}">
                    <a16:creationId xmlns:a16="http://schemas.microsoft.com/office/drawing/2014/main" id="{38F45A3E-0BAF-4E7A-AD24-51B345041D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6">
                <a:extLst>
                  <a:ext uri="{FF2B5EF4-FFF2-40B4-BE49-F238E27FC236}">
                    <a16:creationId xmlns:a16="http://schemas.microsoft.com/office/drawing/2014/main" id="{5340FE26-BABB-409C-A32A-B3D10BD235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7">
                <a:extLst>
                  <a:ext uri="{FF2B5EF4-FFF2-40B4-BE49-F238E27FC236}">
                    <a16:creationId xmlns:a16="http://schemas.microsoft.com/office/drawing/2014/main" id="{A9468B59-1984-42C3-88A4-942CF6EF75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8">
                <a:extLst>
                  <a:ext uri="{FF2B5EF4-FFF2-40B4-BE49-F238E27FC236}">
                    <a16:creationId xmlns:a16="http://schemas.microsoft.com/office/drawing/2014/main" id="{F6B5E914-0078-49CC-AD42-C97DC361CD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9">
                <a:extLst>
                  <a:ext uri="{FF2B5EF4-FFF2-40B4-BE49-F238E27FC236}">
                    <a16:creationId xmlns:a16="http://schemas.microsoft.com/office/drawing/2014/main" id="{D18B3F5A-0978-48AE-9360-8ABC8CEABB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10">
                <a:extLst>
                  <a:ext uri="{FF2B5EF4-FFF2-40B4-BE49-F238E27FC236}">
                    <a16:creationId xmlns:a16="http://schemas.microsoft.com/office/drawing/2014/main" id="{27E73F9B-CBFF-473A-9B41-8964B831E9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 11">
                <a:extLst>
                  <a:ext uri="{FF2B5EF4-FFF2-40B4-BE49-F238E27FC236}">
                    <a16:creationId xmlns:a16="http://schemas.microsoft.com/office/drawing/2014/main" id="{558218B5-0904-4C19-8935-1A64432BC2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 12">
                <a:extLst>
                  <a:ext uri="{FF2B5EF4-FFF2-40B4-BE49-F238E27FC236}">
                    <a16:creationId xmlns:a16="http://schemas.microsoft.com/office/drawing/2014/main" id="{DBCBCB59-A700-4032-AB43-CB06687996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 13">
                <a:extLst>
                  <a:ext uri="{FF2B5EF4-FFF2-40B4-BE49-F238E27FC236}">
                    <a16:creationId xmlns:a16="http://schemas.microsoft.com/office/drawing/2014/main" id="{861A9C11-1685-4F09-B995-D5ECAD15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 14">
                <a:extLst>
                  <a:ext uri="{FF2B5EF4-FFF2-40B4-BE49-F238E27FC236}">
                    <a16:creationId xmlns:a16="http://schemas.microsoft.com/office/drawing/2014/main" id="{57CCC420-3BF0-4A3E-A4FB-41537B0642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5">
                <a:extLst>
                  <a:ext uri="{FF2B5EF4-FFF2-40B4-BE49-F238E27FC236}">
                    <a16:creationId xmlns:a16="http://schemas.microsoft.com/office/drawing/2014/main" id="{1DEFC6D1-15DA-4DDC-8FD1-B7630B8D6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Line 16">
                <a:extLst>
                  <a:ext uri="{FF2B5EF4-FFF2-40B4-BE49-F238E27FC236}">
                    <a16:creationId xmlns:a16="http://schemas.microsoft.com/office/drawing/2014/main" id="{0C6F2EE9-81FE-4B46-9513-6EC7D93012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17">
                <a:extLst>
                  <a:ext uri="{FF2B5EF4-FFF2-40B4-BE49-F238E27FC236}">
                    <a16:creationId xmlns:a16="http://schemas.microsoft.com/office/drawing/2014/main" id="{26DF77E9-F68C-4FE0-864E-A4A4DE3616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18">
                <a:extLst>
                  <a:ext uri="{FF2B5EF4-FFF2-40B4-BE49-F238E27FC236}">
                    <a16:creationId xmlns:a16="http://schemas.microsoft.com/office/drawing/2014/main" id="{9D3495ED-B588-4755-B8BB-18D33E4AC4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19">
                <a:extLst>
                  <a:ext uri="{FF2B5EF4-FFF2-40B4-BE49-F238E27FC236}">
                    <a16:creationId xmlns:a16="http://schemas.microsoft.com/office/drawing/2014/main" id="{E76105FE-305A-42A7-B2DD-388B99FAB8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20">
                <a:extLst>
                  <a:ext uri="{FF2B5EF4-FFF2-40B4-BE49-F238E27FC236}">
                    <a16:creationId xmlns:a16="http://schemas.microsoft.com/office/drawing/2014/main" id="{F1883F6E-6FAE-49E2-AE28-02B88BEBF6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Rectangle 21">
                <a:extLst>
                  <a:ext uri="{FF2B5EF4-FFF2-40B4-BE49-F238E27FC236}">
                    <a16:creationId xmlns:a16="http://schemas.microsoft.com/office/drawing/2014/main" id="{8C8A198F-A0AA-455F-ACD5-8587457BDD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22">
                <a:extLst>
                  <a:ext uri="{FF2B5EF4-FFF2-40B4-BE49-F238E27FC236}">
                    <a16:creationId xmlns:a16="http://schemas.microsoft.com/office/drawing/2014/main" id="{E57E155C-0F05-498E-B0E3-33AE15B7E8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Freeform 23">
                <a:extLst>
                  <a:ext uri="{FF2B5EF4-FFF2-40B4-BE49-F238E27FC236}">
                    <a16:creationId xmlns:a16="http://schemas.microsoft.com/office/drawing/2014/main" id="{3D7FB1D7-F9DB-443D-A2D4-40C46F6975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Freeform 24">
                <a:extLst>
                  <a:ext uri="{FF2B5EF4-FFF2-40B4-BE49-F238E27FC236}">
                    <a16:creationId xmlns:a16="http://schemas.microsoft.com/office/drawing/2014/main" id="{9EF7FB08-B52A-4C0D-BF32-AC6D91AE9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25">
                <a:extLst>
                  <a:ext uri="{FF2B5EF4-FFF2-40B4-BE49-F238E27FC236}">
                    <a16:creationId xmlns:a16="http://schemas.microsoft.com/office/drawing/2014/main" id="{2A27D708-7911-4EAB-8A9D-E608726B5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26">
                <a:extLst>
                  <a:ext uri="{FF2B5EF4-FFF2-40B4-BE49-F238E27FC236}">
                    <a16:creationId xmlns:a16="http://schemas.microsoft.com/office/drawing/2014/main" id="{40A3E3AC-335B-4EAB-A5D4-E72C8434AB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27">
                <a:extLst>
                  <a:ext uri="{FF2B5EF4-FFF2-40B4-BE49-F238E27FC236}">
                    <a16:creationId xmlns:a16="http://schemas.microsoft.com/office/drawing/2014/main" id="{FC4E923E-7CEC-4950-8C12-F40EAE7A36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28">
                <a:extLst>
                  <a:ext uri="{FF2B5EF4-FFF2-40B4-BE49-F238E27FC236}">
                    <a16:creationId xmlns:a16="http://schemas.microsoft.com/office/drawing/2014/main" id="{23A92FB5-3211-4195-8FFA-A8F49F6777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29">
                <a:extLst>
                  <a:ext uri="{FF2B5EF4-FFF2-40B4-BE49-F238E27FC236}">
                    <a16:creationId xmlns:a16="http://schemas.microsoft.com/office/drawing/2014/main" id="{BB88442A-84E1-4264-BD24-B14020F21E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30">
                <a:extLst>
                  <a:ext uri="{FF2B5EF4-FFF2-40B4-BE49-F238E27FC236}">
                    <a16:creationId xmlns:a16="http://schemas.microsoft.com/office/drawing/2014/main" id="{B47AD665-0844-40BF-AE62-BA493929C5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31">
                <a:extLst>
                  <a:ext uri="{FF2B5EF4-FFF2-40B4-BE49-F238E27FC236}">
                    <a16:creationId xmlns:a16="http://schemas.microsoft.com/office/drawing/2014/main" id="{01D8E540-292C-4867-BD21-43910262E9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00C8F50-D632-4BE8-B5BF-8AEAE2D132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45" name="Freeform 32">
                <a:extLst>
                  <a:ext uri="{FF2B5EF4-FFF2-40B4-BE49-F238E27FC236}">
                    <a16:creationId xmlns:a16="http://schemas.microsoft.com/office/drawing/2014/main" id="{7870CC07-8D37-4F4D-A73B-9762FFAB17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33">
                <a:extLst>
                  <a:ext uri="{FF2B5EF4-FFF2-40B4-BE49-F238E27FC236}">
                    <a16:creationId xmlns:a16="http://schemas.microsoft.com/office/drawing/2014/main" id="{06B84BAB-C27B-4804-9496-FDDA7FF6F2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34">
                <a:extLst>
                  <a:ext uri="{FF2B5EF4-FFF2-40B4-BE49-F238E27FC236}">
                    <a16:creationId xmlns:a16="http://schemas.microsoft.com/office/drawing/2014/main" id="{45E90447-AF32-4C90-8940-D5EBE9F640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35">
                <a:extLst>
                  <a:ext uri="{FF2B5EF4-FFF2-40B4-BE49-F238E27FC236}">
                    <a16:creationId xmlns:a16="http://schemas.microsoft.com/office/drawing/2014/main" id="{DFD35AB5-2871-471E-87D3-C3C024C31E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36">
                <a:extLst>
                  <a:ext uri="{FF2B5EF4-FFF2-40B4-BE49-F238E27FC236}">
                    <a16:creationId xmlns:a16="http://schemas.microsoft.com/office/drawing/2014/main" id="{60EED77B-C4CD-44DE-B7AA-472CBEE6EC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37">
                <a:extLst>
                  <a:ext uri="{FF2B5EF4-FFF2-40B4-BE49-F238E27FC236}">
                    <a16:creationId xmlns:a16="http://schemas.microsoft.com/office/drawing/2014/main" id="{68122908-2E24-4971-A70E-29CFE953E5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38">
                <a:extLst>
                  <a:ext uri="{FF2B5EF4-FFF2-40B4-BE49-F238E27FC236}">
                    <a16:creationId xmlns:a16="http://schemas.microsoft.com/office/drawing/2014/main" id="{43930918-848F-4F70-8C42-426DCCB4D4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39">
                <a:extLst>
                  <a:ext uri="{FF2B5EF4-FFF2-40B4-BE49-F238E27FC236}">
                    <a16:creationId xmlns:a16="http://schemas.microsoft.com/office/drawing/2014/main" id="{7C2C1A0B-06A1-4F89-9A58-66CAB57F1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40">
                <a:extLst>
                  <a:ext uri="{FF2B5EF4-FFF2-40B4-BE49-F238E27FC236}">
                    <a16:creationId xmlns:a16="http://schemas.microsoft.com/office/drawing/2014/main" id="{F26FAEF0-6EA1-41B4-AC1D-0BC56E43EF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Rectangle 41">
                <a:extLst>
                  <a:ext uri="{FF2B5EF4-FFF2-40B4-BE49-F238E27FC236}">
                    <a16:creationId xmlns:a16="http://schemas.microsoft.com/office/drawing/2014/main" id="{563F085C-A9C1-47AB-9656-468B79DE5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68824A67-BD20-4190-7D36-1389C815C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618518"/>
            <a:ext cx="5894387" cy="14785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What is invention?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7CD7A8-B087-BDE0-978E-66146AA74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1412" y="2249487"/>
            <a:ext cx="5894388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“Invention is the discovery of valid or seemingly valid arguments to render one’s cause plausible.”</a:t>
            </a:r>
          </a:p>
          <a:p>
            <a:pPr marL="0" indent="0" algn="ctr">
              <a:buNone/>
            </a:pPr>
            <a:r>
              <a:rPr lang="en-US" dirty="0"/>
              <a:t>-Cicero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BEDA16E-2DD7-1D56-E8D0-99F568AF25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rcRect t="2772" r="1" b="11583"/>
          <a:stretch>
            <a:fillRect/>
          </a:stretch>
        </p:blipFill>
        <p:spPr>
          <a:xfrm>
            <a:off x="7619998" y="780235"/>
            <a:ext cx="3425199" cy="4840332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1755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432EB-7C20-7E4C-F1F2-4AAFBBA94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 Theory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C2F83-1817-5997-1804-671F8B84A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Finding Your Argument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A6AB1A8-F6D2-9298-F3D5-E18AC5DD6FF5}"/>
              </a:ext>
            </a:extLst>
          </p:cNvPr>
          <p:cNvGrpSpPr/>
          <p:nvPr/>
        </p:nvGrpSpPr>
        <p:grpSpPr>
          <a:xfrm>
            <a:off x="4720035" y="1990724"/>
            <a:ext cx="3214290" cy="1285268"/>
            <a:chOff x="4720035" y="1990724"/>
            <a:chExt cx="3214290" cy="1285268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FADC7A75-5CC3-BE54-8D12-13BB23D0AAAD}"/>
                </a:ext>
              </a:extLst>
            </p:cNvPr>
            <p:cNvSpPr/>
            <p:nvPr/>
          </p:nvSpPr>
          <p:spPr>
            <a:xfrm>
              <a:off x="4720035" y="1990724"/>
              <a:ext cx="3214290" cy="1285268"/>
            </a:xfrm>
            <a:prstGeom prst="cloudCallout">
              <a:avLst>
                <a:gd name="adj1" fmla="val -120106"/>
                <a:gd name="adj2" fmla="val 79246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B2E33A8-C35C-A77C-52BB-007790D991E7}"/>
                </a:ext>
              </a:extLst>
            </p:cNvPr>
            <p:cNvSpPr txBox="1"/>
            <p:nvPr/>
          </p:nvSpPr>
          <p:spPr>
            <a:xfrm>
              <a:off x="5241330" y="2310192"/>
              <a:ext cx="18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(Greek) – Conflict or to take a stand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1327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4C6B9-8A9E-FBA4-B26B-7CCA57E42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en-US" sz="3700" dirty="0"/>
              <a:t>Stasis 1: The Facts / Conjecture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3BFFF632-4A05-E62D-BFBD-5B99B64CB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842" y="332508"/>
            <a:ext cx="6023753" cy="6273079"/>
          </a:xfrm>
        </p:spPr>
        <p:txBody>
          <a:bodyPr anchor="ctr">
            <a:normAutofit lnSpcReduction="10000"/>
          </a:bodyPr>
          <a:lstStyle/>
          <a:p>
            <a:pPr lvl="0"/>
            <a:r>
              <a:rPr lang="en-US" dirty="0">
                <a:sym typeface="Garamond"/>
              </a:rPr>
              <a:t>Is there a problem or issue? </a:t>
            </a:r>
          </a:p>
          <a:p>
            <a:pPr lvl="0"/>
            <a:r>
              <a:rPr lang="en-US" dirty="0">
                <a:sym typeface="Garamond"/>
              </a:rPr>
              <a:t>What changed to create the problem/issue?</a:t>
            </a:r>
          </a:p>
          <a:p>
            <a:pPr lvl="0"/>
            <a:r>
              <a:rPr lang="en-US" dirty="0">
                <a:sym typeface="Garamond"/>
              </a:rPr>
              <a:t>What happened to bring attention to the issue/problem?</a:t>
            </a:r>
          </a:p>
          <a:p>
            <a:pPr lvl="0"/>
            <a:r>
              <a:rPr lang="en-US" dirty="0">
                <a:sym typeface="Garamond"/>
              </a:rPr>
              <a:t>How did it begin and what are its causes?</a:t>
            </a:r>
          </a:p>
          <a:p>
            <a:pPr lvl="0"/>
            <a:r>
              <a:rPr lang="en-US" dirty="0">
                <a:sym typeface="Garamond"/>
              </a:rPr>
              <a:t>What are the facts surrounding the issue/problem?</a:t>
            </a:r>
          </a:p>
          <a:p>
            <a:pPr lvl="0"/>
            <a:r>
              <a:rPr lang="en-US" dirty="0">
                <a:sym typeface="Garamond"/>
              </a:rPr>
              <a:t>Can the issue/problem be changed?</a:t>
            </a:r>
          </a:p>
          <a:p>
            <a:pPr lvl="0"/>
            <a:r>
              <a:rPr lang="en-US" dirty="0">
                <a:sym typeface="Garamond"/>
              </a:rPr>
              <a:t>Ask critical questions of your own research and conclusions:</a:t>
            </a:r>
          </a:p>
          <a:p>
            <a:pPr lvl="1"/>
            <a:r>
              <a:rPr lang="en-US" sz="2400" dirty="0">
                <a:sym typeface="Garamond"/>
              </a:rPr>
              <a:t>Where was the data obtained and are these sources reliable?</a:t>
            </a:r>
          </a:p>
          <a:p>
            <a:pPr lvl="1"/>
            <a:r>
              <a:rPr lang="en-US" sz="2400" dirty="0">
                <a:sym typeface="Garamond"/>
              </a:rPr>
              <a:t>Why are the sources reliable?</a:t>
            </a:r>
            <a:endParaRPr lang="en-US" sz="2400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101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6453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F4CE5-4529-E638-6DA1-6EC64079E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BB540AB-EE08-9EE2-69CC-1C8354BEA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94B03A3-BA37-E194-B46F-CAEB1D010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5A31979C-48F2-4549-72E4-5CB92ACE3B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8A7D4801-02A7-2EDB-D21F-543AD0F5E7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715E7093-6C01-5C0B-C8DA-AE658F824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D091847A-A9F4-9BB3-8CF1-60AB1421A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FE6461B1-73B6-857F-BA98-7D487ED32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2EEAA104-6511-DF54-1A8E-B47760836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557B5A51-7543-75E6-576F-0A11C7695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BF5320C1-A841-19F9-8E32-7C4D61332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1B917909-613F-C125-EDC8-7C08CA428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E3663A1D-B4F9-0894-C712-3D2D53ECC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BF4F83AB-4D81-9399-BFF8-703E04AF4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6">
              <a:extLst>
                <a:ext uri="{FF2B5EF4-FFF2-40B4-BE49-F238E27FC236}">
                  <a16:creationId xmlns:a16="http://schemas.microsoft.com/office/drawing/2014/main" id="{4814730E-8C18-917E-02FF-E1C9CF6BA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59446ECF-84A3-D80F-F803-D54A21274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C996517C-1D6A-724D-CEE7-D1D99B522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D590AAE6-2104-DED6-AD08-5747752EBE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C2A2E542-6A09-C19B-287D-F87BB796F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21">
              <a:extLst>
                <a:ext uri="{FF2B5EF4-FFF2-40B4-BE49-F238E27FC236}">
                  <a16:creationId xmlns:a16="http://schemas.microsoft.com/office/drawing/2014/main" id="{310532B9-0F5F-3287-972B-90E42EAEC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3A26D161-05A3-26CF-5FC7-A8564B203C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A86C651C-B6EA-F0F3-53F5-596AAFEB9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6A29A296-7E60-B737-9DC3-89C6F4294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1E7DE8A6-62DE-8FAD-B4A0-B4D3A73FDE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2935656E-C53C-EF45-C8B5-AB187FF2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44E2B928-ECEF-718A-8B8E-590250DE54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FC7CA368-F5A6-B3B1-E9D6-B9DA950E72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D33F28E3-E4D3-BFB8-A15E-4EE794A48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2C637CC8-E8A2-111A-4B87-17372E76AF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0B02F252-0AE3-9901-A238-4CA5CF5B3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7582668-1642-7AD2-457A-50477CB1B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en-US" sz="3700" dirty="0"/>
              <a:t>Stasis 2: Definition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35FD6BFF-57F0-644D-B1C7-1D4E7875D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8AD842A9-7E68-E1A3-1FBE-B242A0F0E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842" y="332508"/>
            <a:ext cx="6023753" cy="6273079"/>
          </a:xfrm>
        </p:spPr>
        <p:txBody>
          <a:bodyPr anchor="ctr">
            <a:normAutofit lnSpcReduction="10000"/>
          </a:bodyPr>
          <a:lstStyle/>
          <a:p>
            <a:pPr lvl="0"/>
            <a:r>
              <a:rPr lang="en-US" dirty="0">
                <a:sym typeface="Garamond"/>
              </a:rPr>
              <a:t>What is the nature of the problem/issue?</a:t>
            </a:r>
          </a:p>
          <a:p>
            <a:pPr lvl="0"/>
            <a:r>
              <a:rPr lang="en-US" dirty="0">
                <a:sym typeface="Garamond"/>
              </a:rPr>
              <a:t>What exactly is the problem/issue?</a:t>
            </a:r>
          </a:p>
          <a:p>
            <a:pPr lvl="0"/>
            <a:r>
              <a:rPr lang="en-US" dirty="0">
                <a:sym typeface="Garamond"/>
              </a:rPr>
              <a:t>What kind of a problem/issue is it?</a:t>
            </a:r>
          </a:p>
          <a:p>
            <a:pPr lvl="0"/>
            <a:r>
              <a:rPr lang="en-US" dirty="0">
                <a:sym typeface="Garamond"/>
              </a:rPr>
              <a:t>To what larger class of things or events does it belong?</a:t>
            </a:r>
          </a:p>
          <a:p>
            <a:pPr lvl="0"/>
            <a:r>
              <a:rPr lang="en-US" dirty="0">
                <a:sym typeface="Garamond"/>
              </a:rPr>
              <a:t>What are its parts, and how are they related?</a:t>
            </a:r>
          </a:p>
          <a:p>
            <a:pPr lvl="0"/>
            <a:r>
              <a:rPr lang="en-US" dirty="0">
                <a:sym typeface="Garamond"/>
              </a:rPr>
              <a:t>It may also be useful to ask critical questions of your own research and conclusions:</a:t>
            </a:r>
          </a:p>
          <a:p>
            <a:pPr lvl="1"/>
            <a:r>
              <a:rPr lang="en-US" sz="2400" dirty="0">
                <a:sym typeface="Garamond"/>
              </a:rPr>
              <a:t>Who/what is influencing our definition of this problem/issue?</a:t>
            </a:r>
          </a:p>
          <a:p>
            <a:pPr lvl="1"/>
            <a:r>
              <a:rPr lang="en-US" sz="2400" dirty="0">
                <a:sym typeface="Garamond"/>
              </a:rPr>
              <a:t>How/why are these sources/beliefs influencing our definition?</a:t>
            </a:r>
            <a:endParaRPr lang="en-US" sz="2800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F29BE47-E6E6-D39D-F83A-32F26A28E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101" name="Freeform 32">
              <a:extLst>
                <a:ext uri="{FF2B5EF4-FFF2-40B4-BE49-F238E27FC236}">
                  <a16:creationId xmlns:a16="http://schemas.microsoft.com/office/drawing/2014/main" id="{E5149B97-820E-27B5-7290-6A010C921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3">
              <a:extLst>
                <a:ext uri="{FF2B5EF4-FFF2-40B4-BE49-F238E27FC236}">
                  <a16:creationId xmlns:a16="http://schemas.microsoft.com/office/drawing/2014/main" id="{00107250-1CDA-E9D9-897D-E0864DD799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4">
              <a:extLst>
                <a:ext uri="{FF2B5EF4-FFF2-40B4-BE49-F238E27FC236}">
                  <a16:creationId xmlns:a16="http://schemas.microsoft.com/office/drawing/2014/main" id="{4A4BC747-33C9-702D-52FC-DDE502CB1C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6E8614A5-C090-A866-22DA-A43ED66DF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3AF6FDAC-AD2F-5E90-6C57-DCFC8B686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7">
              <a:extLst>
                <a:ext uri="{FF2B5EF4-FFF2-40B4-BE49-F238E27FC236}">
                  <a16:creationId xmlns:a16="http://schemas.microsoft.com/office/drawing/2014/main" id="{5657AFDF-1ECD-CE62-FB03-C172D856FE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38">
              <a:extLst>
                <a:ext uri="{FF2B5EF4-FFF2-40B4-BE49-F238E27FC236}">
                  <a16:creationId xmlns:a16="http://schemas.microsoft.com/office/drawing/2014/main" id="{1D35DB7A-0F0B-A493-8A0C-F76DE8789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39">
              <a:extLst>
                <a:ext uri="{FF2B5EF4-FFF2-40B4-BE49-F238E27FC236}">
                  <a16:creationId xmlns:a16="http://schemas.microsoft.com/office/drawing/2014/main" id="{13D7F42C-0B5B-40A1-0A97-B8275D5F3C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40">
              <a:extLst>
                <a:ext uri="{FF2B5EF4-FFF2-40B4-BE49-F238E27FC236}">
                  <a16:creationId xmlns:a16="http://schemas.microsoft.com/office/drawing/2014/main" id="{79DD8CBD-E99B-1B60-2A5E-D5EC5EC86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41">
              <a:extLst>
                <a:ext uri="{FF2B5EF4-FFF2-40B4-BE49-F238E27FC236}">
                  <a16:creationId xmlns:a16="http://schemas.microsoft.com/office/drawing/2014/main" id="{CD6CCFA3-8315-C557-1FC4-1C543FFBD8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4351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E1EA8E-7803-51E1-0B50-90D2247F4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E146F07-2BB0-0306-FE86-FC10BC91F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A001622-9133-ACB2-9633-2C49322AF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E56D3D51-B730-6C0E-5676-40D45253A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A6A6F23B-9CBA-71A9-93E4-733CA73ED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B15EEEC5-EF72-9C5D-0047-A5EE5B730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D2195467-CAFB-7EA2-A5C5-8A8A3FF8B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D38657B8-23B6-9D9F-86A6-8435498CF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F67707C6-DE3E-2E8E-AE30-8957407A22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F6428DF5-1910-8BDA-9AB1-0F6AD44B7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88E3A8DB-8AB1-F6B9-CD0E-1A6A6DD7F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71260EB1-6012-5D58-9183-BF3FD657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28BD594B-97B9-AA8A-E404-869E467213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61BF28D7-E71D-8C87-AE50-FE85CF9D9B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6">
              <a:extLst>
                <a:ext uri="{FF2B5EF4-FFF2-40B4-BE49-F238E27FC236}">
                  <a16:creationId xmlns:a16="http://schemas.microsoft.com/office/drawing/2014/main" id="{3D86C25F-F3F3-45C1-8812-2ABF20E0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EAF846FF-1EA8-6CCE-5439-DA196268E6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23D7DF9E-C822-70BA-06DC-19B9AF1C3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07AADB4D-A98E-CAEF-84CA-5249A739F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A41781C6-6776-CBE3-1EA2-6E27873A9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21">
              <a:extLst>
                <a:ext uri="{FF2B5EF4-FFF2-40B4-BE49-F238E27FC236}">
                  <a16:creationId xmlns:a16="http://schemas.microsoft.com/office/drawing/2014/main" id="{C8471D79-A4E8-96C2-7BF4-EBAC0AD5A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DDD86ED1-46DF-D714-5AF7-8B8097F9B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7987819C-2C73-2690-4E5C-8A5A6C487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459772ED-0614-0822-3547-F2174E9DB7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8437E798-AE4B-5BE0-FF9D-381BC1D86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588ABA60-0F4D-68DC-7D97-6D9924D79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097CDBDF-6255-B1F3-D368-795AE21FB1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740FCBE8-CE32-9C91-7B64-543FAD8642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F0425E4D-61C9-703F-7D5A-3C8645290F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CD64E4D8-6063-589A-5BE8-5F3C9BC5B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6253E356-03EF-DE10-BDA6-B24D9AD4C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A7B993-8F64-FF2D-E098-A397BA21E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en-US" sz="3700" dirty="0"/>
              <a:t>Stasis 3: Quality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0E9244C-C8AD-8692-E3EB-05782027F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973C6BAD-C601-19BC-C487-8CBB39AEB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842" y="332508"/>
            <a:ext cx="6023753" cy="6273079"/>
          </a:xfrm>
        </p:spPr>
        <p:txBody>
          <a:bodyPr anchor="ctr">
            <a:normAutofit lnSpcReduction="10000"/>
          </a:bodyPr>
          <a:lstStyle/>
          <a:p>
            <a:pPr lvl="0"/>
            <a:r>
              <a:rPr lang="en-US" dirty="0">
                <a:sym typeface="Garamond"/>
              </a:rPr>
              <a:t>Is it a good thing or a bad thing?</a:t>
            </a:r>
          </a:p>
          <a:p>
            <a:pPr lvl="0"/>
            <a:r>
              <a:rPr lang="en-US" dirty="0">
                <a:sym typeface="Garamond"/>
              </a:rPr>
              <a:t>How serious is the problem/issue?</a:t>
            </a:r>
          </a:p>
          <a:p>
            <a:pPr lvl="0"/>
            <a:r>
              <a:rPr lang="en-US" dirty="0">
                <a:sym typeface="Garamond"/>
              </a:rPr>
              <a:t>Whom might it affect (stakeholders)?</a:t>
            </a:r>
          </a:p>
          <a:p>
            <a:pPr lvl="0"/>
            <a:r>
              <a:rPr lang="en-US" dirty="0">
                <a:sym typeface="Garamond"/>
              </a:rPr>
              <a:t>What happens if we don't do anything?</a:t>
            </a:r>
          </a:p>
          <a:p>
            <a:pPr lvl="0"/>
            <a:r>
              <a:rPr lang="en-US" dirty="0">
                <a:sym typeface="Garamond"/>
              </a:rPr>
              <a:t>What are the costs of solving the problem/issue?</a:t>
            </a:r>
          </a:p>
          <a:p>
            <a:pPr lvl="0"/>
            <a:r>
              <a:rPr lang="en-US" dirty="0">
                <a:sym typeface="Garamond"/>
              </a:rPr>
              <a:t>It may also be useful to ask critical questions of your own research and conclusions:</a:t>
            </a:r>
          </a:p>
          <a:p>
            <a:pPr lvl="1"/>
            <a:r>
              <a:rPr lang="en-US" sz="2400" dirty="0">
                <a:sym typeface="Garamond"/>
              </a:rPr>
              <a:t>Who/what is influencing our determination of the seriousness of this problem/issue?</a:t>
            </a:r>
          </a:p>
          <a:p>
            <a:pPr lvl="1"/>
            <a:r>
              <a:rPr lang="en-US" sz="2400" dirty="0">
                <a:sym typeface="Garamond"/>
              </a:rPr>
              <a:t>How/why are these sources/beliefs influencing our determination?</a:t>
            </a:r>
            <a:endParaRPr lang="en-US" sz="3200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9F4931D-5D27-19BF-3B2F-A9E503462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101" name="Freeform 32">
              <a:extLst>
                <a:ext uri="{FF2B5EF4-FFF2-40B4-BE49-F238E27FC236}">
                  <a16:creationId xmlns:a16="http://schemas.microsoft.com/office/drawing/2014/main" id="{D424223A-5E23-FD77-CDE7-902D8CA3B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3">
              <a:extLst>
                <a:ext uri="{FF2B5EF4-FFF2-40B4-BE49-F238E27FC236}">
                  <a16:creationId xmlns:a16="http://schemas.microsoft.com/office/drawing/2014/main" id="{85229992-B2A9-0169-92D1-3250C8227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4">
              <a:extLst>
                <a:ext uri="{FF2B5EF4-FFF2-40B4-BE49-F238E27FC236}">
                  <a16:creationId xmlns:a16="http://schemas.microsoft.com/office/drawing/2014/main" id="{C2FFA59E-3D07-C366-C9FB-C1BB883BF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2D617340-216F-7098-C7CE-9712E9263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42DE880A-B4F2-2B73-5A92-1DE80EB14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7">
              <a:extLst>
                <a:ext uri="{FF2B5EF4-FFF2-40B4-BE49-F238E27FC236}">
                  <a16:creationId xmlns:a16="http://schemas.microsoft.com/office/drawing/2014/main" id="{C94B8B13-DBD7-3F2D-99FA-6EE38320D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38">
              <a:extLst>
                <a:ext uri="{FF2B5EF4-FFF2-40B4-BE49-F238E27FC236}">
                  <a16:creationId xmlns:a16="http://schemas.microsoft.com/office/drawing/2014/main" id="{8FACFA05-6EEE-BC7D-B82C-B0BB49E92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39">
              <a:extLst>
                <a:ext uri="{FF2B5EF4-FFF2-40B4-BE49-F238E27FC236}">
                  <a16:creationId xmlns:a16="http://schemas.microsoft.com/office/drawing/2014/main" id="{767A274F-D80C-F420-FF2C-9ABBC661D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40">
              <a:extLst>
                <a:ext uri="{FF2B5EF4-FFF2-40B4-BE49-F238E27FC236}">
                  <a16:creationId xmlns:a16="http://schemas.microsoft.com/office/drawing/2014/main" id="{C64BC270-1101-CE8F-1CFB-A6DA067FF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41">
              <a:extLst>
                <a:ext uri="{FF2B5EF4-FFF2-40B4-BE49-F238E27FC236}">
                  <a16:creationId xmlns:a16="http://schemas.microsoft.com/office/drawing/2014/main" id="{741330BB-C37D-FCE8-FFC8-EC0D112400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41088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C6D9E-AE07-A89B-5481-D8BCF1E93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962EB85-97A0-B88B-D411-63FF5A989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C3BCBEF-4230-9DAD-B3FB-F181E59A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D316D66A-2247-8D37-9AC6-94838CA55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7B79F0E8-61BE-8B18-1947-1F7CF89CF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D47A3BA6-9E46-8BCE-2AD1-E74144645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2F399B62-F3E4-F99E-BE0B-2B82839B50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C30216FF-A0FF-87A6-6861-F5659389EE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489E049D-70FA-A1CC-375E-F6E655372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645F07E2-0557-35EC-7A48-507DCCD8F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A872B71F-5468-B6EC-1EAD-760BCB7B72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B5058CC7-FF01-FACE-D708-070118A827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89CF847F-70AE-2064-DE85-F79165D3C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3C7A285D-7F39-DBE3-CFE9-95DF211C9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6">
              <a:extLst>
                <a:ext uri="{FF2B5EF4-FFF2-40B4-BE49-F238E27FC236}">
                  <a16:creationId xmlns:a16="http://schemas.microsoft.com/office/drawing/2014/main" id="{DB3D699B-39C1-00E6-E27B-DEBC4514D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102088DE-06E1-C72B-E428-ED7A7E4EB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CA6F1ECB-116E-64A0-90A7-080A60735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7945D3CE-3FA8-D19A-D5C9-FA617C2BB5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2DB47ED1-7254-A138-474C-7271F8B293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21">
              <a:extLst>
                <a:ext uri="{FF2B5EF4-FFF2-40B4-BE49-F238E27FC236}">
                  <a16:creationId xmlns:a16="http://schemas.microsoft.com/office/drawing/2014/main" id="{07879505-D276-3D59-531D-303A18155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F162DDA8-E277-16BF-D164-9DF06F1E6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E1BBA63B-7F63-1D12-1793-659A3D5C0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07D42623-188D-F85F-0173-14962D736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57073149-461C-58BB-F945-2F5EBEC6D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5D653FE3-EA2B-B358-E358-36C2C5BC9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236CB067-23A8-13F2-569F-5105D1E4F6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E3762384-44E8-8639-9B7A-4D1A1E5C6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D008D281-A153-6D5C-7520-1E297B0A1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D5E05544-C1E0-83A6-848E-BD6C330BA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85E7C62B-A822-A035-4A27-AA0C3CF6E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E2FDD94-A163-C617-7189-BB5A096E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en-US" sz="3700" dirty="0"/>
              <a:t>Stasis 3: Quality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910CD76-C71E-2687-784B-B406A0817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92C71A4A-A2CA-C64E-3F74-9FA0F7444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842" y="332508"/>
            <a:ext cx="6023753" cy="6273079"/>
          </a:xfrm>
        </p:spPr>
        <p:txBody>
          <a:bodyPr anchor="ctr">
            <a:normAutofit lnSpcReduction="10000"/>
          </a:bodyPr>
          <a:lstStyle/>
          <a:p>
            <a:pPr lvl="0"/>
            <a:r>
              <a:rPr lang="en-US" dirty="0">
                <a:sym typeface="Garamond"/>
              </a:rPr>
              <a:t>Is it a good thing or a bad thing?</a:t>
            </a:r>
          </a:p>
          <a:p>
            <a:pPr lvl="0"/>
            <a:r>
              <a:rPr lang="en-US" dirty="0">
                <a:sym typeface="Garamond"/>
              </a:rPr>
              <a:t>How serious is the problem/issue?</a:t>
            </a:r>
          </a:p>
          <a:p>
            <a:pPr lvl="0"/>
            <a:r>
              <a:rPr lang="en-US" dirty="0">
                <a:sym typeface="Garamond"/>
              </a:rPr>
              <a:t>Whom might it affect (stakeholders)?</a:t>
            </a:r>
          </a:p>
          <a:p>
            <a:pPr lvl="0"/>
            <a:r>
              <a:rPr lang="en-US" dirty="0">
                <a:sym typeface="Garamond"/>
              </a:rPr>
              <a:t>What happens if we don't do anything?</a:t>
            </a:r>
          </a:p>
          <a:p>
            <a:pPr lvl="0"/>
            <a:r>
              <a:rPr lang="en-US" dirty="0">
                <a:sym typeface="Garamond"/>
              </a:rPr>
              <a:t>What are the costs of solving the problem/issue?</a:t>
            </a:r>
          </a:p>
          <a:p>
            <a:pPr lvl="0"/>
            <a:r>
              <a:rPr lang="en-US" dirty="0">
                <a:sym typeface="Garamond"/>
              </a:rPr>
              <a:t>It may also be useful to ask critical questions of your own research and conclusions:</a:t>
            </a:r>
          </a:p>
          <a:p>
            <a:pPr lvl="1"/>
            <a:r>
              <a:rPr lang="en-US" sz="2400" dirty="0">
                <a:sym typeface="Garamond"/>
              </a:rPr>
              <a:t>Who/what is influencing our determination of the seriousness of this problem/issue?</a:t>
            </a:r>
          </a:p>
          <a:p>
            <a:pPr lvl="1"/>
            <a:r>
              <a:rPr lang="en-US" sz="2400" dirty="0">
                <a:sym typeface="Garamond"/>
              </a:rPr>
              <a:t>How/why are these sources/beliefs influencing our determination?</a:t>
            </a:r>
            <a:endParaRPr lang="en-US" sz="3200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1C5665E-EF4B-F94E-EB38-945DE1396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101" name="Freeform 32">
              <a:extLst>
                <a:ext uri="{FF2B5EF4-FFF2-40B4-BE49-F238E27FC236}">
                  <a16:creationId xmlns:a16="http://schemas.microsoft.com/office/drawing/2014/main" id="{337D0ADF-6FA7-1D95-CB67-DB1AFA89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3">
              <a:extLst>
                <a:ext uri="{FF2B5EF4-FFF2-40B4-BE49-F238E27FC236}">
                  <a16:creationId xmlns:a16="http://schemas.microsoft.com/office/drawing/2014/main" id="{C9BDA0AB-1360-9D0F-3607-981243A4F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4">
              <a:extLst>
                <a:ext uri="{FF2B5EF4-FFF2-40B4-BE49-F238E27FC236}">
                  <a16:creationId xmlns:a16="http://schemas.microsoft.com/office/drawing/2014/main" id="{762EB1F0-CB74-3E3D-6758-632349921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EE19C451-D3E9-30D2-CDE1-0F2B1A038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3019AD84-AEC0-C650-5FE8-25EE571BB9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7">
              <a:extLst>
                <a:ext uri="{FF2B5EF4-FFF2-40B4-BE49-F238E27FC236}">
                  <a16:creationId xmlns:a16="http://schemas.microsoft.com/office/drawing/2014/main" id="{73374F2A-616D-1A11-72A1-EB55F616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38">
              <a:extLst>
                <a:ext uri="{FF2B5EF4-FFF2-40B4-BE49-F238E27FC236}">
                  <a16:creationId xmlns:a16="http://schemas.microsoft.com/office/drawing/2014/main" id="{270E8F0C-0193-1238-5F90-0F2D7E12B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39">
              <a:extLst>
                <a:ext uri="{FF2B5EF4-FFF2-40B4-BE49-F238E27FC236}">
                  <a16:creationId xmlns:a16="http://schemas.microsoft.com/office/drawing/2014/main" id="{5A5AD150-B478-0F8D-A288-044197B6D0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40">
              <a:extLst>
                <a:ext uri="{FF2B5EF4-FFF2-40B4-BE49-F238E27FC236}">
                  <a16:creationId xmlns:a16="http://schemas.microsoft.com/office/drawing/2014/main" id="{3559AFFC-FA65-F2F7-1007-03033E6BA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41">
              <a:extLst>
                <a:ext uri="{FF2B5EF4-FFF2-40B4-BE49-F238E27FC236}">
                  <a16:creationId xmlns:a16="http://schemas.microsoft.com/office/drawing/2014/main" id="{9EDEA37F-F394-BCC7-12FB-84738FD0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4930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5504D0-596C-A9CF-8549-373E0EF16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132C611-CA70-BD59-DE8E-D4E66731C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AF2EF26-B650-F31F-D26F-FD8E1732C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C6DBBED2-9E81-2543-4670-6405C6928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BCF81A96-2580-CBC4-CC18-050A256B6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1EAB7CA6-629B-9793-C230-E6724857B3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556B59AE-2937-681C-68FE-1DCFB8938A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34E17BAA-F09E-3C71-DD7B-E44D1DA29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0A68F050-4EA1-9D76-0234-3B5575BE2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FF3964A1-B405-F68D-6AA6-B57E7088F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AC8C74B9-C87C-F106-1B12-BE62EE4AB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CD171FD9-CD65-A948-5402-7ED8112A0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5BE4BADC-0709-2A16-01D8-59498FE9E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0B2310A0-1240-4150-7454-7A48C8AFE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6">
              <a:extLst>
                <a:ext uri="{FF2B5EF4-FFF2-40B4-BE49-F238E27FC236}">
                  <a16:creationId xmlns:a16="http://schemas.microsoft.com/office/drawing/2014/main" id="{DD19ABC8-282E-5648-3ADA-FB8B4EC28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0627A48B-4666-A1A4-63DF-B223E06DD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E033E244-1D10-5C8E-EE27-D59052614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DC903EDE-0DBC-4EB6-615F-621196104A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48D4E47B-0AF4-7E49-3917-B48D1D2AA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21">
              <a:extLst>
                <a:ext uri="{FF2B5EF4-FFF2-40B4-BE49-F238E27FC236}">
                  <a16:creationId xmlns:a16="http://schemas.microsoft.com/office/drawing/2014/main" id="{3F9EA632-BA71-EA4C-2860-A5CFAE4215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5D84B231-3F8B-6577-D519-FF278A1BB9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CE0D441B-6195-CB7C-FCE9-76C27C7B1A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C75C804E-5AA9-EDB2-A683-B5F5242A1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8B27DDEB-B5FC-2785-DAEC-2664E5598B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0CC124C4-5DF0-2977-BB38-00E2DD012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32EFA390-D447-2F29-826E-88A0CC471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D768D5A0-081C-6528-66CC-1AD7F63F7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7F09EE58-2393-552D-0C88-F08CB50C2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0E3C1076-3FBF-E7D2-4C97-B0EB2F6D4B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CA272BF1-E0EF-7DF8-2BC5-104C434BA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0F45D13-0607-FCDF-803C-4BB9BF615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en-US" sz="3700" dirty="0"/>
              <a:t>Stasis 4: Policy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E85C946-A3E0-7B7F-DBDF-DB2E26FFD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6993BC22-4EEE-7060-3886-9EA4E47B9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842" y="332508"/>
            <a:ext cx="6023753" cy="6273079"/>
          </a:xfrm>
        </p:spPr>
        <p:txBody>
          <a:bodyPr anchor="ctr">
            <a:normAutofit fontScale="85000" lnSpcReduction="10000"/>
          </a:bodyPr>
          <a:lstStyle/>
          <a:p>
            <a:pPr lvl="0"/>
            <a:r>
              <a:rPr lang="en-US" sz="2800" dirty="0">
                <a:sym typeface="Garamond"/>
              </a:rPr>
              <a:t>Should action be taken?</a:t>
            </a:r>
          </a:p>
          <a:p>
            <a:pPr lvl="0"/>
            <a:r>
              <a:rPr lang="en-US" sz="2800" dirty="0">
                <a:sym typeface="Garamond"/>
              </a:rPr>
              <a:t>Who should be involved in helping to solve the problem/address the issue?</a:t>
            </a:r>
          </a:p>
          <a:p>
            <a:pPr lvl="0"/>
            <a:r>
              <a:rPr lang="en-US" sz="2800" dirty="0">
                <a:sym typeface="Garamond"/>
              </a:rPr>
              <a:t>What should be done about this problem?</a:t>
            </a:r>
          </a:p>
          <a:p>
            <a:pPr lvl="0"/>
            <a:r>
              <a:rPr lang="en-US" sz="2800" dirty="0">
                <a:sym typeface="Garamond"/>
              </a:rPr>
              <a:t>What needs to happen to solve this problem/address this issue?</a:t>
            </a:r>
          </a:p>
          <a:p>
            <a:pPr lvl="0"/>
            <a:r>
              <a:rPr lang="en-US" sz="2800" dirty="0">
                <a:sym typeface="Garamond"/>
              </a:rPr>
              <a:t>It may also be useful to ask critical questions of your own research and conclusions:</a:t>
            </a:r>
          </a:p>
          <a:p>
            <a:pPr lvl="1"/>
            <a:r>
              <a:rPr lang="en-US" sz="2800" dirty="0">
                <a:sym typeface="Garamond"/>
              </a:rPr>
              <a:t>Who/what is influencing our determination of what to do about this problem/issue?</a:t>
            </a:r>
          </a:p>
          <a:p>
            <a:pPr lvl="1"/>
            <a:r>
              <a:rPr lang="en-US" sz="2800" dirty="0">
                <a:sym typeface="Garamond"/>
              </a:rPr>
              <a:t>How/why are these sources/beliefs influencing our determination?</a:t>
            </a:r>
            <a:endParaRPr lang="en-US" sz="4000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9708A36-8DB3-DF6D-CB84-EA1FAACF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101" name="Freeform 32">
              <a:extLst>
                <a:ext uri="{FF2B5EF4-FFF2-40B4-BE49-F238E27FC236}">
                  <a16:creationId xmlns:a16="http://schemas.microsoft.com/office/drawing/2014/main" id="{25DC8DDE-A1B4-414B-A7EA-00B6ED030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3">
              <a:extLst>
                <a:ext uri="{FF2B5EF4-FFF2-40B4-BE49-F238E27FC236}">
                  <a16:creationId xmlns:a16="http://schemas.microsoft.com/office/drawing/2014/main" id="{E31BF3A3-742C-0D7A-E233-D122C5A43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4">
              <a:extLst>
                <a:ext uri="{FF2B5EF4-FFF2-40B4-BE49-F238E27FC236}">
                  <a16:creationId xmlns:a16="http://schemas.microsoft.com/office/drawing/2014/main" id="{129B7C5B-78F6-C687-FB20-B0CC36F5C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176A42A6-8B35-315B-1E6F-60E2203FE0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F02997BB-B840-0004-949A-D4F2451A1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7">
              <a:extLst>
                <a:ext uri="{FF2B5EF4-FFF2-40B4-BE49-F238E27FC236}">
                  <a16:creationId xmlns:a16="http://schemas.microsoft.com/office/drawing/2014/main" id="{E0B9D13B-4DAF-4CBA-A71C-BBD3C3541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38">
              <a:extLst>
                <a:ext uri="{FF2B5EF4-FFF2-40B4-BE49-F238E27FC236}">
                  <a16:creationId xmlns:a16="http://schemas.microsoft.com/office/drawing/2014/main" id="{D970EB6C-CDC1-89CE-6740-43CBF77DB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39">
              <a:extLst>
                <a:ext uri="{FF2B5EF4-FFF2-40B4-BE49-F238E27FC236}">
                  <a16:creationId xmlns:a16="http://schemas.microsoft.com/office/drawing/2014/main" id="{FDECA7CE-DC49-0262-9112-E285D0351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40">
              <a:extLst>
                <a:ext uri="{FF2B5EF4-FFF2-40B4-BE49-F238E27FC236}">
                  <a16:creationId xmlns:a16="http://schemas.microsoft.com/office/drawing/2014/main" id="{596A6B00-9C83-4CDB-FED3-7170B97E5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41">
              <a:extLst>
                <a:ext uri="{FF2B5EF4-FFF2-40B4-BE49-F238E27FC236}">
                  <a16:creationId xmlns:a16="http://schemas.microsoft.com/office/drawing/2014/main" id="{1B2228DE-DCE5-B60C-2D26-1418942F7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163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FB948-DF52-64B9-DA1B-279CC91C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Does Statis Theory Help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C25D3-1DB9-F7CB-278D-72F10EC3C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866900"/>
            <a:ext cx="9905999" cy="3924301"/>
          </a:xfrm>
        </p:spPr>
        <p:txBody>
          <a:bodyPr/>
          <a:lstStyle/>
          <a:p>
            <a:r>
              <a:rPr lang="en-US" dirty="0"/>
              <a:t>Clarifies your thinking about the point in dispute/discussion</a:t>
            </a:r>
          </a:p>
          <a:p>
            <a:r>
              <a:rPr lang="en-US" dirty="0"/>
              <a:t>Forces you to think about the assumptions and values shared by members of your audience </a:t>
            </a:r>
          </a:p>
          <a:p>
            <a:r>
              <a:rPr lang="en-US" dirty="0"/>
              <a:t>Demonstrates when more research needs to be done</a:t>
            </a:r>
          </a:p>
          <a:p>
            <a:r>
              <a:rPr lang="en-US" dirty="0"/>
              <a:t>Suggests which proofs (Ethos, Pathos, or Logos) are most import to your writing or speaking</a:t>
            </a:r>
          </a:p>
          <a:p>
            <a:r>
              <a:rPr lang="en-US" dirty="0"/>
              <a:t>May help improve your Arrangement (organization) </a:t>
            </a:r>
          </a:p>
        </p:txBody>
      </p:sp>
    </p:spTree>
    <p:extLst>
      <p:ext uri="{BB962C8B-B14F-4D97-AF65-F5344CB8AC3E}">
        <p14:creationId xmlns:p14="http://schemas.microsoft.com/office/powerpoint/2010/main" val="1340676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1FA1D-FD8C-D3E4-AAC2-114C536A3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Statis Theory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0CF50-C377-06E2-1B08-5C536C245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Topic: Permitting Social Media Usage for People under the Age of 18</a:t>
            </a:r>
          </a:p>
        </p:txBody>
      </p:sp>
    </p:spTree>
    <p:extLst>
      <p:ext uri="{BB962C8B-B14F-4D97-AF65-F5344CB8AC3E}">
        <p14:creationId xmlns:p14="http://schemas.microsoft.com/office/powerpoint/2010/main" val="290152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1F5CD-DF5E-7787-36B3-8A2669136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Fact: What is Happening?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B70FF8-8032-8AB7-F249-2DB67349C4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6146047"/>
              </p:ext>
            </p:extLst>
          </p:nvPr>
        </p:nvGraphicFramePr>
        <p:xfrm>
          <a:off x="1141413" y="1866900"/>
          <a:ext cx="10012362" cy="4019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09043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F3D570-8A18-ADA1-B9D8-6B0960CDA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36942-75CE-AA6B-15F8-454F2CB0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Definition: What Kind of Issue is it?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91D423-59F9-04B3-B9A2-8F884C8ED2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127427"/>
              </p:ext>
            </p:extLst>
          </p:nvPr>
        </p:nvGraphicFramePr>
        <p:xfrm>
          <a:off x="1141413" y="1866900"/>
          <a:ext cx="10012362" cy="4019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75514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2C0B2-9701-955B-9774-E061EE4FA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31132-9C5D-2B9B-1969-58C5C1A55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3880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Quality: How Serious? How Good or Bad?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772691-EF5E-6C56-9DB8-EB49C51E96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0696210"/>
              </p:ext>
            </p:extLst>
          </p:nvPr>
        </p:nvGraphicFramePr>
        <p:xfrm>
          <a:off x="1141413" y="1276350"/>
          <a:ext cx="10012362" cy="4610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22845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3B7D86-6A15-AF42-7D6E-6704ED890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7D6FD-A1EB-A8C6-BB2D-7759A7F60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Policy: What Should Be Done?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3588BEF-91D2-3238-C251-642B80BFA9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2116957"/>
              </p:ext>
            </p:extLst>
          </p:nvPr>
        </p:nvGraphicFramePr>
        <p:xfrm>
          <a:off x="1141413" y="1866900"/>
          <a:ext cx="10012362" cy="4019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00803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20C669038AC14782E6E1DB1AC3F72A" ma:contentTypeVersion="12" ma:contentTypeDescription="Create a new document." ma:contentTypeScope="" ma:versionID="a87f681264e2bbe932da769c666b9f68">
  <xsd:schema xmlns:xsd="http://www.w3.org/2001/XMLSchema" xmlns:xs="http://www.w3.org/2001/XMLSchema" xmlns:p="http://schemas.microsoft.com/office/2006/metadata/properties" xmlns:ns3="1b88942e-2676-43d8-8ed9-83a17f84fdb8" xmlns:ns4="bef28536-bd5b-4803-98b8-f9c58a28cb43" targetNamespace="http://schemas.microsoft.com/office/2006/metadata/properties" ma:root="true" ma:fieldsID="014c2eec63666657804e4b810ad7ddd7" ns3:_="" ns4:_="">
    <xsd:import namespace="1b88942e-2676-43d8-8ed9-83a17f84fdb8"/>
    <xsd:import namespace="bef28536-bd5b-4803-98b8-f9c58a28cb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8942e-2676-43d8-8ed9-83a17f84fd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f28536-bd5b-4803-98b8-f9c58a28cb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8230D4-E525-4906-A005-25F55693CB07}">
  <ds:schemaRefs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bef28536-bd5b-4803-98b8-f9c58a28cb43"/>
    <ds:schemaRef ds:uri="1b88942e-2676-43d8-8ed9-83a17f84fdb8"/>
  </ds:schemaRefs>
</ds:datastoreItem>
</file>

<file path=customXml/itemProps2.xml><?xml version="1.0" encoding="utf-8"?>
<ds:datastoreItem xmlns:ds="http://schemas.openxmlformats.org/officeDocument/2006/customXml" ds:itemID="{822C9A53-B19B-4BD8-90D5-4D1C848FBF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88942e-2676-43d8-8ed9-83a17f84fdb8"/>
    <ds:schemaRef ds:uri="bef28536-bd5b-4803-98b8-f9c58a28cb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D924876-86E7-486D-B582-775EDAA6E1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3041</TotalTime>
  <Words>1110</Words>
  <Application>Microsoft Office PowerPoint</Application>
  <PresentationFormat>Widescreen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Garamond</vt:lpstr>
      <vt:lpstr>Tw Cen MT</vt:lpstr>
      <vt:lpstr>Circuit</vt:lpstr>
      <vt:lpstr>Invention</vt:lpstr>
      <vt:lpstr>Beginning with Invention</vt:lpstr>
      <vt:lpstr>What is invention? </vt:lpstr>
      <vt:lpstr>Statis Theory</vt:lpstr>
      <vt:lpstr>Stasis 1: The Facts / Conjecture</vt:lpstr>
      <vt:lpstr>Stasis 2: Definition</vt:lpstr>
      <vt:lpstr>Stasis 3: Quality</vt:lpstr>
      <vt:lpstr>Stasis 3: Quality</vt:lpstr>
      <vt:lpstr>Stasis 4: Policy</vt:lpstr>
      <vt:lpstr>How Does Statis Theory Help you?</vt:lpstr>
      <vt:lpstr>Applying Statis Theory</vt:lpstr>
      <vt:lpstr>Fact: What is Happening? </vt:lpstr>
      <vt:lpstr>Definition: What Kind of Issue is it?</vt:lpstr>
      <vt:lpstr>Quality: How Serious? How Good or Bad?</vt:lpstr>
      <vt:lpstr>Policy: What Should Be Done?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8</dc:title>
  <dc:creator>Karen Sichler</dc:creator>
  <cp:lastModifiedBy>Karen Sichler</cp:lastModifiedBy>
  <cp:revision>39</cp:revision>
  <dcterms:created xsi:type="dcterms:W3CDTF">2019-11-04T15:16:22Z</dcterms:created>
  <dcterms:modified xsi:type="dcterms:W3CDTF">2026-02-24T12:22:49Z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42F59E0F-A3A5-41F4-AB5C-17ED1F5467A6</vt:lpwstr>
  </property>
  <property fmtid="{D5CDD505-2E9C-101B-9397-08002B2CF9AE}" pid="3" name="ArticulatePath">
    <vt:lpwstr>Ethics in Information Technology</vt:lpwstr>
  </property>
</Properties>
</file>