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7" r:id="rId6"/>
    <p:sldId id="259" r:id="rId7"/>
    <p:sldId id="260" r:id="rId8"/>
    <p:sldId id="261" r:id="rId9"/>
    <p:sldId id="262" r:id="rId10"/>
    <p:sldId id="258" r:id="rId11"/>
    <p:sldId id="263" r:id="rId12"/>
    <p:sldId id="264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3" autoAdjust="0"/>
    <p:restoredTop sz="94673" autoAdjust="0"/>
  </p:normalViewPr>
  <p:slideViewPr>
    <p:cSldViewPr snapToGrid="0">
      <p:cViewPr varScale="1">
        <p:scale>
          <a:sx n="98" d="100"/>
          <a:sy n="98" d="100"/>
        </p:scale>
        <p:origin x="7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gs" Target="tags/tag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FB7FC1-F079-41FE-BE58-E3116CF0C6E1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600AF24-FD20-4484-A9AD-E235D050A7F5}">
      <dgm:prSet phldrT="[Text]" phldr="0"/>
      <dgm:spPr/>
      <dgm:t>
        <a:bodyPr/>
        <a:lstStyle/>
        <a:p>
          <a:r>
            <a:rPr lang="en-US" dirty="0"/>
            <a:t>Cultural Memory</a:t>
          </a:r>
        </a:p>
      </dgm:t>
    </dgm:pt>
    <dgm:pt modelId="{3F6891FB-DDC2-4735-AACC-FF2A163ADB1D}" type="parTrans" cxnId="{EE8C4C4D-108E-4F7A-A1C4-E0162481E7F8}">
      <dgm:prSet/>
      <dgm:spPr/>
      <dgm:t>
        <a:bodyPr/>
        <a:lstStyle/>
        <a:p>
          <a:endParaRPr lang="en-US"/>
        </a:p>
      </dgm:t>
    </dgm:pt>
    <dgm:pt modelId="{D71AD66B-D255-4418-AC67-4361B4DA4C03}" type="sibTrans" cxnId="{EE8C4C4D-108E-4F7A-A1C4-E0162481E7F8}">
      <dgm:prSet/>
      <dgm:spPr/>
      <dgm:t>
        <a:bodyPr/>
        <a:lstStyle/>
        <a:p>
          <a:endParaRPr lang="en-US"/>
        </a:p>
      </dgm:t>
    </dgm:pt>
    <dgm:pt modelId="{F6A6CEB0-4302-4EB9-B800-60528E5922C8}">
      <dgm:prSet phldrT="[Text]" phldr="0"/>
      <dgm:spPr/>
      <dgm:t>
        <a:bodyPr/>
        <a:lstStyle/>
        <a:p>
          <a:r>
            <a:rPr lang="en-US" dirty="0"/>
            <a:t>Organizational Memory</a:t>
          </a:r>
        </a:p>
      </dgm:t>
    </dgm:pt>
    <dgm:pt modelId="{DD59B229-B047-4068-B105-4CB56E43364A}" type="parTrans" cxnId="{6664359D-F7A2-49BD-951E-39C622B21644}">
      <dgm:prSet/>
      <dgm:spPr/>
      <dgm:t>
        <a:bodyPr/>
        <a:lstStyle/>
        <a:p>
          <a:endParaRPr lang="en-US"/>
        </a:p>
      </dgm:t>
    </dgm:pt>
    <dgm:pt modelId="{92A477FA-72EE-40C7-A1CF-740B58EAAE96}" type="sibTrans" cxnId="{6664359D-F7A2-49BD-951E-39C622B21644}">
      <dgm:prSet/>
      <dgm:spPr/>
      <dgm:t>
        <a:bodyPr/>
        <a:lstStyle/>
        <a:p>
          <a:endParaRPr lang="en-US"/>
        </a:p>
      </dgm:t>
    </dgm:pt>
    <dgm:pt modelId="{E58169E5-11E5-470F-AA22-3296D73940F9}">
      <dgm:prSet phldrT="[Text]" phldr="0"/>
      <dgm:spPr/>
      <dgm:t>
        <a:bodyPr/>
        <a:lstStyle/>
        <a:p>
          <a:r>
            <a:rPr lang="en-US" dirty="0"/>
            <a:t>Literate Memory Systems</a:t>
          </a:r>
        </a:p>
      </dgm:t>
    </dgm:pt>
    <dgm:pt modelId="{C113D90C-3E20-420A-892F-9F86D3227A7D}" type="parTrans" cxnId="{AFA85597-ABFF-4680-B5B9-F62D6BA87352}">
      <dgm:prSet/>
      <dgm:spPr/>
      <dgm:t>
        <a:bodyPr/>
        <a:lstStyle/>
        <a:p>
          <a:endParaRPr lang="en-US"/>
        </a:p>
      </dgm:t>
    </dgm:pt>
    <dgm:pt modelId="{5AC4348E-F433-4E7E-BCC9-7988B6B25877}" type="sibTrans" cxnId="{AFA85597-ABFF-4680-B5B9-F62D6BA87352}">
      <dgm:prSet/>
      <dgm:spPr/>
      <dgm:t>
        <a:bodyPr/>
        <a:lstStyle/>
        <a:p>
          <a:endParaRPr lang="en-US"/>
        </a:p>
      </dgm:t>
    </dgm:pt>
    <dgm:pt modelId="{8B169D2B-27D7-4194-A499-87D6A97F3AE4}" type="pres">
      <dgm:prSet presAssocID="{FBFB7FC1-F079-41FE-BE58-E3116CF0C6E1}" presName="linear" presStyleCnt="0">
        <dgm:presLayoutVars>
          <dgm:dir/>
          <dgm:animLvl val="lvl"/>
          <dgm:resizeHandles val="exact"/>
        </dgm:presLayoutVars>
      </dgm:prSet>
      <dgm:spPr/>
    </dgm:pt>
    <dgm:pt modelId="{954D716E-AABC-494B-B946-BB3A31697D17}" type="pres">
      <dgm:prSet presAssocID="{4600AF24-FD20-4484-A9AD-E235D050A7F5}" presName="parentLin" presStyleCnt="0"/>
      <dgm:spPr/>
    </dgm:pt>
    <dgm:pt modelId="{03E1D3FF-FAC7-4A3A-8CA0-17EE197A7A7D}" type="pres">
      <dgm:prSet presAssocID="{4600AF24-FD20-4484-A9AD-E235D050A7F5}" presName="parentLeftMargin" presStyleLbl="node1" presStyleIdx="0" presStyleCnt="3"/>
      <dgm:spPr/>
    </dgm:pt>
    <dgm:pt modelId="{FCB565CA-7C6F-4ED5-92A7-4870D1F8568F}" type="pres">
      <dgm:prSet presAssocID="{4600AF24-FD20-4484-A9AD-E235D050A7F5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3A2128DD-9DD4-4036-B7E4-8C79D8C79B47}" type="pres">
      <dgm:prSet presAssocID="{4600AF24-FD20-4484-A9AD-E235D050A7F5}" presName="negativeSpace" presStyleCnt="0"/>
      <dgm:spPr/>
    </dgm:pt>
    <dgm:pt modelId="{06B21D2D-4724-4AC5-B015-FE21DC6B7197}" type="pres">
      <dgm:prSet presAssocID="{4600AF24-FD20-4484-A9AD-E235D050A7F5}" presName="childText" presStyleLbl="conFgAcc1" presStyleIdx="0" presStyleCnt="3">
        <dgm:presLayoutVars>
          <dgm:bulletEnabled val="1"/>
        </dgm:presLayoutVars>
      </dgm:prSet>
      <dgm:spPr/>
    </dgm:pt>
    <dgm:pt modelId="{606D92C2-880D-4BA0-BD16-64B9E3E8626F}" type="pres">
      <dgm:prSet presAssocID="{D71AD66B-D255-4418-AC67-4361B4DA4C03}" presName="spaceBetweenRectangles" presStyleCnt="0"/>
      <dgm:spPr/>
    </dgm:pt>
    <dgm:pt modelId="{C99A6331-788B-4B19-95CD-5E32A30FB096}" type="pres">
      <dgm:prSet presAssocID="{F6A6CEB0-4302-4EB9-B800-60528E5922C8}" presName="parentLin" presStyleCnt="0"/>
      <dgm:spPr/>
    </dgm:pt>
    <dgm:pt modelId="{228E7C2F-8920-4317-A031-7681ED8956B8}" type="pres">
      <dgm:prSet presAssocID="{F6A6CEB0-4302-4EB9-B800-60528E5922C8}" presName="parentLeftMargin" presStyleLbl="node1" presStyleIdx="0" presStyleCnt="3"/>
      <dgm:spPr/>
    </dgm:pt>
    <dgm:pt modelId="{9157470B-2AD5-4BB7-A712-DC0C0D46AB01}" type="pres">
      <dgm:prSet presAssocID="{F6A6CEB0-4302-4EB9-B800-60528E5922C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DC58CAA-AECC-45D9-93DC-2FE72EF8D0E7}" type="pres">
      <dgm:prSet presAssocID="{F6A6CEB0-4302-4EB9-B800-60528E5922C8}" presName="negativeSpace" presStyleCnt="0"/>
      <dgm:spPr/>
    </dgm:pt>
    <dgm:pt modelId="{D146F251-4CB4-4039-BFAF-EB3D6604AD37}" type="pres">
      <dgm:prSet presAssocID="{F6A6CEB0-4302-4EB9-B800-60528E5922C8}" presName="childText" presStyleLbl="conFgAcc1" presStyleIdx="1" presStyleCnt="3">
        <dgm:presLayoutVars>
          <dgm:bulletEnabled val="1"/>
        </dgm:presLayoutVars>
      </dgm:prSet>
      <dgm:spPr/>
    </dgm:pt>
    <dgm:pt modelId="{5E1C8FE7-6061-445D-A3DA-009E98379726}" type="pres">
      <dgm:prSet presAssocID="{92A477FA-72EE-40C7-A1CF-740B58EAAE96}" presName="spaceBetweenRectangles" presStyleCnt="0"/>
      <dgm:spPr/>
    </dgm:pt>
    <dgm:pt modelId="{789B707D-B0A5-44F3-981F-B085535F28DE}" type="pres">
      <dgm:prSet presAssocID="{E58169E5-11E5-470F-AA22-3296D73940F9}" presName="parentLin" presStyleCnt="0"/>
      <dgm:spPr/>
    </dgm:pt>
    <dgm:pt modelId="{CA4D2A2D-B2CD-4E62-89D5-561760E1481F}" type="pres">
      <dgm:prSet presAssocID="{E58169E5-11E5-470F-AA22-3296D73940F9}" presName="parentLeftMargin" presStyleLbl="node1" presStyleIdx="1" presStyleCnt="3"/>
      <dgm:spPr/>
    </dgm:pt>
    <dgm:pt modelId="{DD3E4179-22D3-4948-8147-278B16423479}" type="pres">
      <dgm:prSet presAssocID="{E58169E5-11E5-470F-AA22-3296D73940F9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4741AA66-EAAA-4D2C-BD8C-475EB70C7B84}" type="pres">
      <dgm:prSet presAssocID="{E58169E5-11E5-470F-AA22-3296D73940F9}" presName="negativeSpace" presStyleCnt="0"/>
      <dgm:spPr/>
    </dgm:pt>
    <dgm:pt modelId="{8847B1B3-DD34-4AAA-9FDF-AAB040F90395}" type="pres">
      <dgm:prSet presAssocID="{E58169E5-11E5-470F-AA22-3296D73940F9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9ACE3415-D0FB-4293-9FF1-B577E0BB56E9}" type="presOf" srcId="{4600AF24-FD20-4484-A9AD-E235D050A7F5}" destId="{03E1D3FF-FAC7-4A3A-8CA0-17EE197A7A7D}" srcOrd="0" destOrd="0" presId="urn:microsoft.com/office/officeart/2005/8/layout/list1"/>
    <dgm:cxn modelId="{FB4EF92F-E41D-4512-AEB7-F9C20BBBF37D}" type="presOf" srcId="{F6A6CEB0-4302-4EB9-B800-60528E5922C8}" destId="{228E7C2F-8920-4317-A031-7681ED8956B8}" srcOrd="0" destOrd="0" presId="urn:microsoft.com/office/officeart/2005/8/layout/list1"/>
    <dgm:cxn modelId="{7229375B-0D59-4321-B5CB-FBD203E3DB95}" type="presOf" srcId="{E58169E5-11E5-470F-AA22-3296D73940F9}" destId="{CA4D2A2D-B2CD-4E62-89D5-561760E1481F}" srcOrd="0" destOrd="0" presId="urn:microsoft.com/office/officeart/2005/8/layout/list1"/>
    <dgm:cxn modelId="{EE8C4C4D-108E-4F7A-A1C4-E0162481E7F8}" srcId="{FBFB7FC1-F079-41FE-BE58-E3116CF0C6E1}" destId="{4600AF24-FD20-4484-A9AD-E235D050A7F5}" srcOrd="0" destOrd="0" parTransId="{3F6891FB-DDC2-4735-AACC-FF2A163ADB1D}" sibTransId="{D71AD66B-D255-4418-AC67-4361B4DA4C03}"/>
    <dgm:cxn modelId="{ECCCF570-35AC-4331-AA0F-091315FB0AA3}" type="presOf" srcId="{4600AF24-FD20-4484-A9AD-E235D050A7F5}" destId="{FCB565CA-7C6F-4ED5-92A7-4870D1F8568F}" srcOrd="1" destOrd="0" presId="urn:microsoft.com/office/officeart/2005/8/layout/list1"/>
    <dgm:cxn modelId="{54A8AF77-FFD2-48B2-9F47-761B03C95D7A}" type="presOf" srcId="{F6A6CEB0-4302-4EB9-B800-60528E5922C8}" destId="{9157470B-2AD5-4BB7-A712-DC0C0D46AB01}" srcOrd="1" destOrd="0" presId="urn:microsoft.com/office/officeart/2005/8/layout/list1"/>
    <dgm:cxn modelId="{AFA85597-ABFF-4680-B5B9-F62D6BA87352}" srcId="{FBFB7FC1-F079-41FE-BE58-E3116CF0C6E1}" destId="{E58169E5-11E5-470F-AA22-3296D73940F9}" srcOrd="2" destOrd="0" parTransId="{C113D90C-3E20-420A-892F-9F86D3227A7D}" sibTransId="{5AC4348E-F433-4E7E-BCC9-7988B6B25877}"/>
    <dgm:cxn modelId="{6664359D-F7A2-49BD-951E-39C622B21644}" srcId="{FBFB7FC1-F079-41FE-BE58-E3116CF0C6E1}" destId="{F6A6CEB0-4302-4EB9-B800-60528E5922C8}" srcOrd="1" destOrd="0" parTransId="{DD59B229-B047-4068-B105-4CB56E43364A}" sibTransId="{92A477FA-72EE-40C7-A1CF-740B58EAAE96}"/>
    <dgm:cxn modelId="{79D501A7-E039-47E6-8EA5-33AC52794083}" type="presOf" srcId="{E58169E5-11E5-470F-AA22-3296D73940F9}" destId="{DD3E4179-22D3-4948-8147-278B16423479}" srcOrd="1" destOrd="0" presId="urn:microsoft.com/office/officeart/2005/8/layout/list1"/>
    <dgm:cxn modelId="{73E2C4F1-3B1B-42F2-A409-F604FE423637}" type="presOf" srcId="{FBFB7FC1-F079-41FE-BE58-E3116CF0C6E1}" destId="{8B169D2B-27D7-4194-A499-87D6A97F3AE4}" srcOrd="0" destOrd="0" presId="urn:microsoft.com/office/officeart/2005/8/layout/list1"/>
    <dgm:cxn modelId="{3827CC74-3471-425D-BDAE-A70CBB2FD2ED}" type="presParOf" srcId="{8B169D2B-27D7-4194-A499-87D6A97F3AE4}" destId="{954D716E-AABC-494B-B946-BB3A31697D17}" srcOrd="0" destOrd="0" presId="urn:microsoft.com/office/officeart/2005/8/layout/list1"/>
    <dgm:cxn modelId="{ACEF7AF7-B600-42D4-85C0-7DEAF2F1E825}" type="presParOf" srcId="{954D716E-AABC-494B-B946-BB3A31697D17}" destId="{03E1D3FF-FAC7-4A3A-8CA0-17EE197A7A7D}" srcOrd="0" destOrd="0" presId="urn:microsoft.com/office/officeart/2005/8/layout/list1"/>
    <dgm:cxn modelId="{FB1CCDF9-E7FC-45E2-807C-159C12F8B836}" type="presParOf" srcId="{954D716E-AABC-494B-B946-BB3A31697D17}" destId="{FCB565CA-7C6F-4ED5-92A7-4870D1F8568F}" srcOrd="1" destOrd="0" presId="urn:microsoft.com/office/officeart/2005/8/layout/list1"/>
    <dgm:cxn modelId="{5CCD5EBA-ED1B-4E76-B85E-1D3CB1B4E957}" type="presParOf" srcId="{8B169D2B-27D7-4194-A499-87D6A97F3AE4}" destId="{3A2128DD-9DD4-4036-B7E4-8C79D8C79B47}" srcOrd="1" destOrd="0" presId="urn:microsoft.com/office/officeart/2005/8/layout/list1"/>
    <dgm:cxn modelId="{E8EB78C4-8E17-401F-8478-C2012C2637E3}" type="presParOf" srcId="{8B169D2B-27D7-4194-A499-87D6A97F3AE4}" destId="{06B21D2D-4724-4AC5-B015-FE21DC6B7197}" srcOrd="2" destOrd="0" presId="urn:microsoft.com/office/officeart/2005/8/layout/list1"/>
    <dgm:cxn modelId="{9964B03A-26A9-43A6-9228-563ACD91F6C8}" type="presParOf" srcId="{8B169D2B-27D7-4194-A499-87D6A97F3AE4}" destId="{606D92C2-880D-4BA0-BD16-64B9E3E8626F}" srcOrd="3" destOrd="0" presId="urn:microsoft.com/office/officeart/2005/8/layout/list1"/>
    <dgm:cxn modelId="{3E6B548A-E738-4333-9628-C9B60BE83BD0}" type="presParOf" srcId="{8B169D2B-27D7-4194-A499-87D6A97F3AE4}" destId="{C99A6331-788B-4B19-95CD-5E32A30FB096}" srcOrd="4" destOrd="0" presId="urn:microsoft.com/office/officeart/2005/8/layout/list1"/>
    <dgm:cxn modelId="{D3501576-E1A0-4AA1-A7DF-08E23C249E1A}" type="presParOf" srcId="{C99A6331-788B-4B19-95CD-5E32A30FB096}" destId="{228E7C2F-8920-4317-A031-7681ED8956B8}" srcOrd="0" destOrd="0" presId="urn:microsoft.com/office/officeart/2005/8/layout/list1"/>
    <dgm:cxn modelId="{82B9DE7E-9E5E-4E01-B6E7-99FC9A2099D3}" type="presParOf" srcId="{C99A6331-788B-4B19-95CD-5E32A30FB096}" destId="{9157470B-2AD5-4BB7-A712-DC0C0D46AB01}" srcOrd="1" destOrd="0" presId="urn:microsoft.com/office/officeart/2005/8/layout/list1"/>
    <dgm:cxn modelId="{8D1048B2-DD10-4319-BF54-A6FDA518D54C}" type="presParOf" srcId="{8B169D2B-27D7-4194-A499-87D6A97F3AE4}" destId="{8DC58CAA-AECC-45D9-93DC-2FE72EF8D0E7}" srcOrd="5" destOrd="0" presId="urn:microsoft.com/office/officeart/2005/8/layout/list1"/>
    <dgm:cxn modelId="{BE68835D-C2FF-48DA-9FA6-7844F2CDA080}" type="presParOf" srcId="{8B169D2B-27D7-4194-A499-87D6A97F3AE4}" destId="{D146F251-4CB4-4039-BFAF-EB3D6604AD37}" srcOrd="6" destOrd="0" presId="urn:microsoft.com/office/officeart/2005/8/layout/list1"/>
    <dgm:cxn modelId="{42C79922-417C-42E0-8D2A-98BE3F4D5E62}" type="presParOf" srcId="{8B169D2B-27D7-4194-A499-87D6A97F3AE4}" destId="{5E1C8FE7-6061-445D-A3DA-009E98379726}" srcOrd="7" destOrd="0" presId="urn:microsoft.com/office/officeart/2005/8/layout/list1"/>
    <dgm:cxn modelId="{08D5714E-1E20-4815-B2C2-C292C5F95408}" type="presParOf" srcId="{8B169D2B-27D7-4194-A499-87D6A97F3AE4}" destId="{789B707D-B0A5-44F3-981F-B085535F28DE}" srcOrd="8" destOrd="0" presId="urn:microsoft.com/office/officeart/2005/8/layout/list1"/>
    <dgm:cxn modelId="{0047BD88-FE52-404F-98AF-CF9751C7A10C}" type="presParOf" srcId="{789B707D-B0A5-44F3-981F-B085535F28DE}" destId="{CA4D2A2D-B2CD-4E62-89D5-561760E1481F}" srcOrd="0" destOrd="0" presId="urn:microsoft.com/office/officeart/2005/8/layout/list1"/>
    <dgm:cxn modelId="{AF215396-A63D-4477-9F64-1848AEF48709}" type="presParOf" srcId="{789B707D-B0A5-44F3-981F-B085535F28DE}" destId="{DD3E4179-22D3-4948-8147-278B16423479}" srcOrd="1" destOrd="0" presId="urn:microsoft.com/office/officeart/2005/8/layout/list1"/>
    <dgm:cxn modelId="{D65F0619-C10E-433F-9CA0-3173012435E9}" type="presParOf" srcId="{8B169D2B-27D7-4194-A499-87D6A97F3AE4}" destId="{4741AA66-EAAA-4D2C-BD8C-475EB70C7B84}" srcOrd="9" destOrd="0" presId="urn:microsoft.com/office/officeart/2005/8/layout/list1"/>
    <dgm:cxn modelId="{D5101EF3-2E19-452A-975E-20C2DF2223ED}" type="presParOf" srcId="{8B169D2B-27D7-4194-A499-87D6A97F3AE4}" destId="{8847B1B3-DD34-4AAA-9FDF-AAB040F9039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A0392E6-4A65-4CC1-9EA4-26156A6FDF72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03B19914-BBDC-4B67-A80C-7930A91DEF54}">
      <dgm:prSet phldrT="[Text]" phldr="0"/>
      <dgm:spPr/>
      <dgm:t>
        <a:bodyPr/>
        <a:lstStyle/>
        <a:p>
          <a:r>
            <a:rPr lang="en-US"/>
            <a:t>Forms of academic writing</a:t>
          </a:r>
        </a:p>
      </dgm:t>
    </dgm:pt>
    <dgm:pt modelId="{9A66540D-9E17-45FB-842A-6129963B9245}" type="parTrans" cxnId="{9319C09D-90D1-401E-833D-B58593B2F150}">
      <dgm:prSet/>
      <dgm:spPr/>
      <dgm:t>
        <a:bodyPr/>
        <a:lstStyle/>
        <a:p>
          <a:endParaRPr lang="en-US"/>
        </a:p>
      </dgm:t>
    </dgm:pt>
    <dgm:pt modelId="{593BF09D-512F-4989-8E6D-6472226D33F3}" type="sibTrans" cxnId="{9319C09D-90D1-401E-833D-B58593B2F150}">
      <dgm:prSet/>
      <dgm:spPr/>
      <dgm:t>
        <a:bodyPr/>
        <a:lstStyle/>
        <a:p>
          <a:endParaRPr lang="en-US"/>
        </a:p>
      </dgm:t>
    </dgm:pt>
    <dgm:pt modelId="{EA8805B9-3D3F-46CD-9586-4A44B1EE78EC}">
      <dgm:prSet phldrT="[Text]" phldr="0"/>
      <dgm:spPr/>
      <dgm:t>
        <a:bodyPr/>
        <a:lstStyle/>
        <a:p>
          <a:r>
            <a:rPr lang="en-US" dirty="0"/>
            <a:t>Rules of correctness</a:t>
          </a:r>
        </a:p>
      </dgm:t>
    </dgm:pt>
    <dgm:pt modelId="{468FC0FD-04EB-4A4C-901F-C90AA60C88C0}" type="parTrans" cxnId="{B595F06A-9C0F-4469-A9A5-F7C6E4037A29}">
      <dgm:prSet/>
      <dgm:spPr/>
      <dgm:t>
        <a:bodyPr/>
        <a:lstStyle/>
        <a:p>
          <a:endParaRPr lang="en-US"/>
        </a:p>
      </dgm:t>
    </dgm:pt>
    <dgm:pt modelId="{8F9EBAD0-A6E2-427A-AA1D-9276746DF139}" type="sibTrans" cxnId="{B595F06A-9C0F-4469-A9A5-F7C6E4037A29}">
      <dgm:prSet/>
      <dgm:spPr/>
      <dgm:t>
        <a:bodyPr/>
        <a:lstStyle/>
        <a:p>
          <a:endParaRPr lang="en-US"/>
        </a:p>
      </dgm:t>
    </dgm:pt>
    <dgm:pt modelId="{EAE7E3B0-A0A8-463F-90C6-672012A19B11}">
      <dgm:prSet phldrT="[Text]" phldr="0"/>
      <dgm:spPr/>
      <dgm:t>
        <a:bodyPr/>
        <a:lstStyle/>
        <a:p>
          <a:r>
            <a:rPr lang="en-US" dirty="0"/>
            <a:t>Textual presentation</a:t>
          </a:r>
        </a:p>
      </dgm:t>
    </dgm:pt>
    <dgm:pt modelId="{8839ADF6-FD6F-4A97-8F4A-E79AEA9CA917}" type="parTrans" cxnId="{AEF1A01B-E881-4AFE-878D-6BE9F7A036E4}">
      <dgm:prSet/>
      <dgm:spPr/>
      <dgm:t>
        <a:bodyPr/>
        <a:lstStyle/>
        <a:p>
          <a:endParaRPr lang="en-US"/>
        </a:p>
      </dgm:t>
    </dgm:pt>
    <dgm:pt modelId="{932CFAE9-05E8-445D-A890-56AA2DD14A62}" type="sibTrans" cxnId="{AEF1A01B-E881-4AFE-878D-6BE9F7A036E4}">
      <dgm:prSet/>
      <dgm:spPr/>
      <dgm:t>
        <a:bodyPr/>
        <a:lstStyle/>
        <a:p>
          <a:endParaRPr lang="en-US"/>
        </a:p>
      </dgm:t>
    </dgm:pt>
    <dgm:pt modelId="{14C1450C-3055-4385-B67A-35AF3797C2CB}">
      <dgm:prSet phldrT="[Text]" phldr="0"/>
      <dgm:spPr/>
      <dgm:t>
        <a:bodyPr/>
        <a:lstStyle/>
        <a:p>
          <a:r>
            <a:rPr lang="en-US"/>
            <a:t>Visual presentation</a:t>
          </a:r>
          <a:endParaRPr lang="en-US" dirty="0"/>
        </a:p>
      </dgm:t>
    </dgm:pt>
    <dgm:pt modelId="{5688C98D-EC48-4524-A02A-4B845F12112B}" type="parTrans" cxnId="{48C55A64-4527-48F1-9B6B-F8442247FA7B}">
      <dgm:prSet/>
      <dgm:spPr/>
    </dgm:pt>
    <dgm:pt modelId="{E77A42D2-FC56-4491-85FF-499A0EC736A7}" type="sibTrans" cxnId="{48C55A64-4527-48F1-9B6B-F8442247FA7B}">
      <dgm:prSet/>
      <dgm:spPr/>
    </dgm:pt>
    <dgm:pt modelId="{799CD07C-13FF-4496-B216-5C425F0E8053}" type="pres">
      <dgm:prSet presAssocID="{2A0392E6-4A65-4CC1-9EA4-26156A6FDF72}" presName="linear" presStyleCnt="0">
        <dgm:presLayoutVars>
          <dgm:dir/>
          <dgm:animLvl val="lvl"/>
          <dgm:resizeHandles val="exact"/>
        </dgm:presLayoutVars>
      </dgm:prSet>
      <dgm:spPr/>
    </dgm:pt>
    <dgm:pt modelId="{2C256258-01C8-4242-85EF-C8FEC7B8F59A}" type="pres">
      <dgm:prSet presAssocID="{03B19914-BBDC-4B67-A80C-7930A91DEF54}" presName="parentLin" presStyleCnt="0"/>
      <dgm:spPr/>
    </dgm:pt>
    <dgm:pt modelId="{8EBFEE65-079D-41C6-B370-54F109F4CDEC}" type="pres">
      <dgm:prSet presAssocID="{03B19914-BBDC-4B67-A80C-7930A91DEF54}" presName="parentLeftMargin" presStyleLbl="node1" presStyleIdx="0" presStyleCnt="4"/>
      <dgm:spPr/>
    </dgm:pt>
    <dgm:pt modelId="{E12FEB25-B48B-40E8-9C23-5BADEEAAE085}" type="pres">
      <dgm:prSet presAssocID="{03B19914-BBDC-4B67-A80C-7930A91DEF5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D205C26E-84C3-4ABC-8AD6-999CC6BB50E8}" type="pres">
      <dgm:prSet presAssocID="{03B19914-BBDC-4B67-A80C-7930A91DEF54}" presName="negativeSpace" presStyleCnt="0"/>
      <dgm:spPr/>
    </dgm:pt>
    <dgm:pt modelId="{187B2CCB-0B59-43B6-B77E-3EDC8FA43A5E}" type="pres">
      <dgm:prSet presAssocID="{03B19914-BBDC-4B67-A80C-7930A91DEF54}" presName="childText" presStyleLbl="conFgAcc1" presStyleIdx="0" presStyleCnt="4">
        <dgm:presLayoutVars>
          <dgm:bulletEnabled val="1"/>
        </dgm:presLayoutVars>
      </dgm:prSet>
      <dgm:spPr/>
    </dgm:pt>
    <dgm:pt modelId="{16D8DE88-194B-4BFB-BD8D-9EA708457CE6}" type="pres">
      <dgm:prSet presAssocID="{593BF09D-512F-4989-8E6D-6472226D33F3}" presName="spaceBetweenRectangles" presStyleCnt="0"/>
      <dgm:spPr/>
    </dgm:pt>
    <dgm:pt modelId="{BBEFD286-34D6-42C5-A656-0271C429B1CD}" type="pres">
      <dgm:prSet presAssocID="{EA8805B9-3D3F-46CD-9586-4A44B1EE78EC}" presName="parentLin" presStyleCnt="0"/>
      <dgm:spPr/>
    </dgm:pt>
    <dgm:pt modelId="{218865C6-ABC3-492C-8198-1BB0A3E8F697}" type="pres">
      <dgm:prSet presAssocID="{EA8805B9-3D3F-46CD-9586-4A44B1EE78EC}" presName="parentLeftMargin" presStyleLbl="node1" presStyleIdx="0" presStyleCnt="4"/>
      <dgm:spPr/>
    </dgm:pt>
    <dgm:pt modelId="{88E60231-C252-424B-9052-B16C31E1C6D7}" type="pres">
      <dgm:prSet presAssocID="{EA8805B9-3D3F-46CD-9586-4A44B1EE78EC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D640ED4-760D-400E-A32B-0A241853B942}" type="pres">
      <dgm:prSet presAssocID="{EA8805B9-3D3F-46CD-9586-4A44B1EE78EC}" presName="negativeSpace" presStyleCnt="0"/>
      <dgm:spPr/>
    </dgm:pt>
    <dgm:pt modelId="{5C157DB1-908B-4C03-B238-F8C62D388973}" type="pres">
      <dgm:prSet presAssocID="{EA8805B9-3D3F-46CD-9586-4A44B1EE78EC}" presName="childText" presStyleLbl="conFgAcc1" presStyleIdx="1" presStyleCnt="4">
        <dgm:presLayoutVars>
          <dgm:bulletEnabled val="1"/>
        </dgm:presLayoutVars>
      </dgm:prSet>
      <dgm:spPr/>
    </dgm:pt>
    <dgm:pt modelId="{FC16CA81-3BBF-49CF-B850-3E1C88CEAC27}" type="pres">
      <dgm:prSet presAssocID="{8F9EBAD0-A6E2-427A-AA1D-9276746DF139}" presName="spaceBetweenRectangles" presStyleCnt="0"/>
      <dgm:spPr/>
    </dgm:pt>
    <dgm:pt modelId="{5839CC2A-C873-4189-940E-02A077F6C5CF}" type="pres">
      <dgm:prSet presAssocID="{EAE7E3B0-A0A8-463F-90C6-672012A19B11}" presName="parentLin" presStyleCnt="0"/>
      <dgm:spPr/>
    </dgm:pt>
    <dgm:pt modelId="{40D01F8F-E82D-43A8-A236-6A5BD34E0EF1}" type="pres">
      <dgm:prSet presAssocID="{EAE7E3B0-A0A8-463F-90C6-672012A19B11}" presName="parentLeftMargin" presStyleLbl="node1" presStyleIdx="1" presStyleCnt="4"/>
      <dgm:spPr/>
    </dgm:pt>
    <dgm:pt modelId="{77A34980-1053-44FF-85AD-DA6BD4A133F8}" type="pres">
      <dgm:prSet presAssocID="{EAE7E3B0-A0A8-463F-90C6-672012A19B11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1100243C-065A-42E8-BAD5-FA3B6BF02470}" type="pres">
      <dgm:prSet presAssocID="{EAE7E3B0-A0A8-463F-90C6-672012A19B11}" presName="negativeSpace" presStyleCnt="0"/>
      <dgm:spPr/>
    </dgm:pt>
    <dgm:pt modelId="{3AE3C43F-8616-4BD7-A44B-AC77D8F5C8C3}" type="pres">
      <dgm:prSet presAssocID="{EAE7E3B0-A0A8-463F-90C6-672012A19B11}" presName="childText" presStyleLbl="conFgAcc1" presStyleIdx="2" presStyleCnt="4">
        <dgm:presLayoutVars>
          <dgm:bulletEnabled val="1"/>
        </dgm:presLayoutVars>
      </dgm:prSet>
      <dgm:spPr/>
    </dgm:pt>
    <dgm:pt modelId="{0992DCFA-82BC-470B-8E85-1BAAFEC7AAD0}" type="pres">
      <dgm:prSet presAssocID="{932CFAE9-05E8-445D-A890-56AA2DD14A62}" presName="spaceBetweenRectangles" presStyleCnt="0"/>
      <dgm:spPr/>
    </dgm:pt>
    <dgm:pt modelId="{E2A0179E-97C1-48D3-9A13-3E44CBA922FD}" type="pres">
      <dgm:prSet presAssocID="{14C1450C-3055-4385-B67A-35AF3797C2CB}" presName="parentLin" presStyleCnt="0"/>
      <dgm:spPr/>
    </dgm:pt>
    <dgm:pt modelId="{586B263C-1662-4F92-A1F1-A9491F0F386D}" type="pres">
      <dgm:prSet presAssocID="{14C1450C-3055-4385-B67A-35AF3797C2CB}" presName="parentLeftMargin" presStyleLbl="node1" presStyleIdx="2" presStyleCnt="4"/>
      <dgm:spPr/>
    </dgm:pt>
    <dgm:pt modelId="{C0FB5D11-0342-4CEA-AC76-E0A466731E10}" type="pres">
      <dgm:prSet presAssocID="{14C1450C-3055-4385-B67A-35AF3797C2CB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30C85817-4127-4AB0-8A77-995A5AF01F7E}" type="pres">
      <dgm:prSet presAssocID="{14C1450C-3055-4385-B67A-35AF3797C2CB}" presName="negativeSpace" presStyleCnt="0"/>
      <dgm:spPr/>
    </dgm:pt>
    <dgm:pt modelId="{36E7FF41-4FDA-4074-A8E3-E64B40A7041D}" type="pres">
      <dgm:prSet presAssocID="{14C1450C-3055-4385-B67A-35AF3797C2CB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67938404-FF72-4A4B-BEC9-A07925666134}" type="presOf" srcId="{EAE7E3B0-A0A8-463F-90C6-672012A19B11}" destId="{40D01F8F-E82D-43A8-A236-6A5BD34E0EF1}" srcOrd="0" destOrd="0" presId="urn:microsoft.com/office/officeart/2005/8/layout/list1"/>
    <dgm:cxn modelId="{AEF1A01B-E881-4AFE-878D-6BE9F7A036E4}" srcId="{2A0392E6-4A65-4CC1-9EA4-26156A6FDF72}" destId="{EAE7E3B0-A0A8-463F-90C6-672012A19B11}" srcOrd="2" destOrd="0" parTransId="{8839ADF6-FD6F-4A97-8F4A-E79AEA9CA917}" sibTransId="{932CFAE9-05E8-445D-A890-56AA2DD14A62}"/>
    <dgm:cxn modelId="{6580A01C-AE57-499A-B23A-6FBF8E4DE08A}" type="presOf" srcId="{14C1450C-3055-4385-B67A-35AF3797C2CB}" destId="{C0FB5D11-0342-4CEA-AC76-E0A466731E10}" srcOrd="1" destOrd="0" presId="urn:microsoft.com/office/officeart/2005/8/layout/list1"/>
    <dgm:cxn modelId="{2758E12B-4BBC-4517-AF30-A52FE0C4920C}" type="presOf" srcId="{03B19914-BBDC-4B67-A80C-7930A91DEF54}" destId="{8EBFEE65-079D-41C6-B370-54F109F4CDEC}" srcOrd="0" destOrd="0" presId="urn:microsoft.com/office/officeart/2005/8/layout/list1"/>
    <dgm:cxn modelId="{48C55A64-4527-48F1-9B6B-F8442247FA7B}" srcId="{2A0392E6-4A65-4CC1-9EA4-26156A6FDF72}" destId="{14C1450C-3055-4385-B67A-35AF3797C2CB}" srcOrd="3" destOrd="0" parTransId="{5688C98D-EC48-4524-A02A-4B845F12112B}" sibTransId="{E77A42D2-FC56-4491-85FF-499A0EC736A7}"/>
    <dgm:cxn modelId="{89AAC365-E5A8-43F1-A260-0EE65C2F0865}" type="presOf" srcId="{EAE7E3B0-A0A8-463F-90C6-672012A19B11}" destId="{77A34980-1053-44FF-85AD-DA6BD4A133F8}" srcOrd="1" destOrd="0" presId="urn:microsoft.com/office/officeart/2005/8/layout/list1"/>
    <dgm:cxn modelId="{B595F06A-9C0F-4469-A9A5-F7C6E4037A29}" srcId="{2A0392E6-4A65-4CC1-9EA4-26156A6FDF72}" destId="{EA8805B9-3D3F-46CD-9586-4A44B1EE78EC}" srcOrd="1" destOrd="0" parTransId="{468FC0FD-04EB-4A4C-901F-C90AA60C88C0}" sibTransId="{8F9EBAD0-A6E2-427A-AA1D-9276746DF139}"/>
    <dgm:cxn modelId="{0D60B053-5583-4B73-B3EC-79D6E7705415}" type="presOf" srcId="{EA8805B9-3D3F-46CD-9586-4A44B1EE78EC}" destId="{88E60231-C252-424B-9052-B16C31E1C6D7}" srcOrd="1" destOrd="0" presId="urn:microsoft.com/office/officeart/2005/8/layout/list1"/>
    <dgm:cxn modelId="{14806B77-7197-4074-AD24-9BE996BD705A}" type="presOf" srcId="{03B19914-BBDC-4B67-A80C-7930A91DEF54}" destId="{E12FEB25-B48B-40E8-9C23-5BADEEAAE085}" srcOrd="1" destOrd="0" presId="urn:microsoft.com/office/officeart/2005/8/layout/list1"/>
    <dgm:cxn modelId="{90BD8E8C-D895-4A4F-8074-3EC72DA228DE}" type="presOf" srcId="{2A0392E6-4A65-4CC1-9EA4-26156A6FDF72}" destId="{799CD07C-13FF-4496-B216-5C425F0E8053}" srcOrd="0" destOrd="0" presId="urn:microsoft.com/office/officeart/2005/8/layout/list1"/>
    <dgm:cxn modelId="{C70ED690-76ED-49E3-8706-C323255A7DB1}" type="presOf" srcId="{14C1450C-3055-4385-B67A-35AF3797C2CB}" destId="{586B263C-1662-4F92-A1F1-A9491F0F386D}" srcOrd="0" destOrd="0" presId="urn:microsoft.com/office/officeart/2005/8/layout/list1"/>
    <dgm:cxn modelId="{9319C09D-90D1-401E-833D-B58593B2F150}" srcId="{2A0392E6-4A65-4CC1-9EA4-26156A6FDF72}" destId="{03B19914-BBDC-4B67-A80C-7930A91DEF54}" srcOrd="0" destOrd="0" parTransId="{9A66540D-9E17-45FB-842A-6129963B9245}" sibTransId="{593BF09D-512F-4989-8E6D-6472226D33F3}"/>
    <dgm:cxn modelId="{64346ACC-D774-49F0-A04C-B5C7426CD24D}" type="presOf" srcId="{EA8805B9-3D3F-46CD-9586-4A44B1EE78EC}" destId="{218865C6-ABC3-492C-8198-1BB0A3E8F697}" srcOrd="0" destOrd="0" presId="urn:microsoft.com/office/officeart/2005/8/layout/list1"/>
    <dgm:cxn modelId="{BF224E84-F7C3-48BB-BFC6-1D6D273C9389}" type="presParOf" srcId="{799CD07C-13FF-4496-B216-5C425F0E8053}" destId="{2C256258-01C8-4242-85EF-C8FEC7B8F59A}" srcOrd="0" destOrd="0" presId="urn:microsoft.com/office/officeart/2005/8/layout/list1"/>
    <dgm:cxn modelId="{8EF0E153-F0AA-4AD9-AEAD-CDD34D64A415}" type="presParOf" srcId="{2C256258-01C8-4242-85EF-C8FEC7B8F59A}" destId="{8EBFEE65-079D-41C6-B370-54F109F4CDEC}" srcOrd="0" destOrd="0" presId="urn:microsoft.com/office/officeart/2005/8/layout/list1"/>
    <dgm:cxn modelId="{A94939AA-A2D7-4DED-9239-49D2D3042DEC}" type="presParOf" srcId="{2C256258-01C8-4242-85EF-C8FEC7B8F59A}" destId="{E12FEB25-B48B-40E8-9C23-5BADEEAAE085}" srcOrd="1" destOrd="0" presId="urn:microsoft.com/office/officeart/2005/8/layout/list1"/>
    <dgm:cxn modelId="{D8C0071F-B8C8-4D7C-968C-6B81281E92FF}" type="presParOf" srcId="{799CD07C-13FF-4496-B216-5C425F0E8053}" destId="{D205C26E-84C3-4ABC-8AD6-999CC6BB50E8}" srcOrd="1" destOrd="0" presId="urn:microsoft.com/office/officeart/2005/8/layout/list1"/>
    <dgm:cxn modelId="{414FF564-9BE3-4BAA-9FD0-48A10614E8F1}" type="presParOf" srcId="{799CD07C-13FF-4496-B216-5C425F0E8053}" destId="{187B2CCB-0B59-43B6-B77E-3EDC8FA43A5E}" srcOrd="2" destOrd="0" presId="urn:microsoft.com/office/officeart/2005/8/layout/list1"/>
    <dgm:cxn modelId="{CB531DB7-D7DF-413F-98A5-998F00F7CDD4}" type="presParOf" srcId="{799CD07C-13FF-4496-B216-5C425F0E8053}" destId="{16D8DE88-194B-4BFB-BD8D-9EA708457CE6}" srcOrd="3" destOrd="0" presId="urn:microsoft.com/office/officeart/2005/8/layout/list1"/>
    <dgm:cxn modelId="{7DB87E45-DC91-4A42-94C8-7BD2FC3C5B37}" type="presParOf" srcId="{799CD07C-13FF-4496-B216-5C425F0E8053}" destId="{BBEFD286-34D6-42C5-A656-0271C429B1CD}" srcOrd="4" destOrd="0" presId="urn:microsoft.com/office/officeart/2005/8/layout/list1"/>
    <dgm:cxn modelId="{48AD4B98-F18D-4068-BBCD-95B3CBBAB63E}" type="presParOf" srcId="{BBEFD286-34D6-42C5-A656-0271C429B1CD}" destId="{218865C6-ABC3-492C-8198-1BB0A3E8F697}" srcOrd="0" destOrd="0" presId="urn:microsoft.com/office/officeart/2005/8/layout/list1"/>
    <dgm:cxn modelId="{6465F66F-373F-4FE1-A8A4-DE72EB42A5E4}" type="presParOf" srcId="{BBEFD286-34D6-42C5-A656-0271C429B1CD}" destId="{88E60231-C252-424B-9052-B16C31E1C6D7}" srcOrd="1" destOrd="0" presId="urn:microsoft.com/office/officeart/2005/8/layout/list1"/>
    <dgm:cxn modelId="{A02F0B46-A945-4206-BA60-352E1C2202EB}" type="presParOf" srcId="{799CD07C-13FF-4496-B216-5C425F0E8053}" destId="{CD640ED4-760D-400E-A32B-0A241853B942}" srcOrd="5" destOrd="0" presId="urn:microsoft.com/office/officeart/2005/8/layout/list1"/>
    <dgm:cxn modelId="{54C63D60-99ED-489E-929B-03FB10855FAF}" type="presParOf" srcId="{799CD07C-13FF-4496-B216-5C425F0E8053}" destId="{5C157DB1-908B-4C03-B238-F8C62D388973}" srcOrd="6" destOrd="0" presId="urn:microsoft.com/office/officeart/2005/8/layout/list1"/>
    <dgm:cxn modelId="{B94C4053-083A-4DE3-A765-066A4B31B1C4}" type="presParOf" srcId="{799CD07C-13FF-4496-B216-5C425F0E8053}" destId="{FC16CA81-3BBF-49CF-B850-3E1C88CEAC27}" srcOrd="7" destOrd="0" presId="urn:microsoft.com/office/officeart/2005/8/layout/list1"/>
    <dgm:cxn modelId="{A251F5F2-DFE8-4D0B-A3F7-429A49CF183E}" type="presParOf" srcId="{799CD07C-13FF-4496-B216-5C425F0E8053}" destId="{5839CC2A-C873-4189-940E-02A077F6C5CF}" srcOrd="8" destOrd="0" presId="urn:microsoft.com/office/officeart/2005/8/layout/list1"/>
    <dgm:cxn modelId="{290DA938-E187-4D57-9F80-64863C8F2FA8}" type="presParOf" srcId="{5839CC2A-C873-4189-940E-02A077F6C5CF}" destId="{40D01F8F-E82D-43A8-A236-6A5BD34E0EF1}" srcOrd="0" destOrd="0" presId="urn:microsoft.com/office/officeart/2005/8/layout/list1"/>
    <dgm:cxn modelId="{1B205C4B-754B-45D0-BA3B-E3B357227506}" type="presParOf" srcId="{5839CC2A-C873-4189-940E-02A077F6C5CF}" destId="{77A34980-1053-44FF-85AD-DA6BD4A133F8}" srcOrd="1" destOrd="0" presId="urn:microsoft.com/office/officeart/2005/8/layout/list1"/>
    <dgm:cxn modelId="{26C2191F-EAAA-4F04-B843-8CDEB4517503}" type="presParOf" srcId="{799CD07C-13FF-4496-B216-5C425F0E8053}" destId="{1100243C-065A-42E8-BAD5-FA3B6BF02470}" srcOrd="9" destOrd="0" presId="urn:microsoft.com/office/officeart/2005/8/layout/list1"/>
    <dgm:cxn modelId="{EABB5C2B-10EA-4C1B-AFAE-B0623462E159}" type="presParOf" srcId="{799CD07C-13FF-4496-B216-5C425F0E8053}" destId="{3AE3C43F-8616-4BD7-A44B-AC77D8F5C8C3}" srcOrd="10" destOrd="0" presId="urn:microsoft.com/office/officeart/2005/8/layout/list1"/>
    <dgm:cxn modelId="{930BEE16-244B-46A5-850C-F6C26F7F4016}" type="presParOf" srcId="{799CD07C-13FF-4496-B216-5C425F0E8053}" destId="{0992DCFA-82BC-470B-8E85-1BAAFEC7AAD0}" srcOrd="11" destOrd="0" presId="urn:microsoft.com/office/officeart/2005/8/layout/list1"/>
    <dgm:cxn modelId="{07D438CE-E37C-4641-9564-67769820983E}" type="presParOf" srcId="{799CD07C-13FF-4496-B216-5C425F0E8053}" destId="{E2A0179E-97C1-48D3-9A13-3E44CBA922FD}" srcOrd="12" destOrd="0" presId="urn:microsoft.com/office/officeart/2005/8/layout/list1"/>
    <dgm:cxn modelId="{6CF03C59-E95F-4D27-981D-E45523C60123}" type="presParOf" srcId="{E2A0179E-97C1-48D3-9A13-3E44CBA922FD}" destId="{586B263C-1662-4F92-A1F1-A9491F0F386D}" srcOrd="0" destOrd="0" presId="urn:microsoft.com/office/officeart/2005/8/layout/list1"/>
    <dgm:cxn modelId="{1E834440-1F55-4A76-9C31-4EC0AD07341A}" type="presParOf" srcId="{E2A0179E-97C1-48D3-9A13-3E44CBA922FD}" destId="{C0FB5D11-0342-4CEA-AC76-E0A466731E10}" srcOrd="1" destOrd="0" presId="urn:microsoft.com/office/officeart/2005/8/layout/list1"/>
    <dgm:cxn modelId="{DAC1DFE0-0173-4B2A-84A9-0EBD3A3B4754}" type="presParOf" srcId="{799CD07C-13FF-4496-B216-5C425F0E8053}" destId="{30C85817-4127-4AB0-8A77-995A5AF01F7E}" srcOrd="13" destOrd="0" presId="urn:microsoft.com/office/officeart/2005/8/layout/list1"/>
    <dgm:cxn modelId="{C9401511-730C-4FD5-A577-B83256FCE70D}" type="presParOf" srcId="{799CD07C-13FF-4496-B216-5C425F0E8053}" destId="{36E7FF41-4FDA-4074-A8E3-E64B40A7041D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B21D2D-4724-4AC5-B015-FE21DC6B7197}">
      <dsp:nvSpPr>
        <dsp:cNvPr id="0" name=""/>
        <dsp:cNvSpPr/>
      </dsp:nvSpPr>
      <dsp:spPr>
        <a:xfrm>
          <a:off x="0" y="405195"/>
          <a:ext cx="9906000" cy="680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B565CA-7C6F-4ED5-92A7-4870D1F8568F}">
      <dsp:nvSpPr>
        <dsp:cNvPr id="0" name=""/>
        <dsp:cNvSpPr/>
      </dsp:nvSpPr>
      <dsp:spPr>
        <a:xfrm>
          <a:off x="495300" y="6675"/>
          <a:ext cx="6934200" cy="79704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2096" tIns="0" rIns="262096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Cultural Memory</a:t>
          </a:r>
        </a:p>
      </dsp:txBody>
      <dsp:txXfrm>
        <a:off x="534208" y="45583"/>
        <a:ext cx="6856384" cy="719224"/>
      </dsp:txXfrm>
    </dsp:sp>
    <dsp:sp modelId="{D146F251-4CB4-4039-BFAF-EB3D6604AD37}">
      <dsp:nvSpPr>
        <dsp:cNvPr id="0" name=""/>
        <dsp:cNvSpPr/>
      </dsp:nvSpPr>
      <dsp:spPr>
        <a:xfrm>
          <a:off x="0" y="1629915"/>
          <a:ext cx="9906000" cy="680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57470B-2AD5-4BB7-A712-DC0C0D46AB01}">
      <dsp:nvSpPr>
        <dsp:cNvPr id="0" name=""/>
        <dsp:cNvSpPr/>
      </dsp:nvSpPr>
      <dsp:spPr>
        <a:xfrm>
          <a:off x="495300" y="1231395"/>
          <a:ext cx="6934200" cy="79704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2096" tIns="0" rIns="262096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Organizational Memory</a:t>
          </a:r>
        </a:p>
      </dsp:txBody>
      <dsp:txXfrm>
        <a:off x="534208" y="1270303"/>
        <a:ext cx="6856384" cy="719224"/>
      </dsp:txXfrm>
    </dsp:sp>
    <dsp:sp modelId="{8847B1B3-DD34-4AAA-9FDF-AAB040F90395}">
      <dsp:nvSpPr>
        <dsp:cNvPr id="0" name=""/>
        <dsp:cNvSpPr/>
      </dsp:nvSpPr>
      <dsp:spPr>
        <a:xfrm>
          <a:off x="0" y="2854636"/>
          <a:ext cx="9906000" cy="680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3E4179-22D3-4948-8147-278B16423479}">
      <dsp:nvSpPr>
        <dsp:cNvPr id="0" name=""/>
        <dsp:cNvSpPr/>
      </dsp:nvSpPr>
      <dsp:spPr>
        <a:xfrm>
          <a:off x="495300" y="2456115"/>
          <a:ext cx="6934200" cy="79704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2096" tIns="0" rIns="262096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Literate Memory Systems</a:t>
          </a:r>
        </a:p>
      </dsp:txBody>
      <dsp:txXfrm>
        <a:off x="534208" y="2495023"/>
        <a:ext cx="6856384" cy="7192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7B2CCB-0B59-43B6-B77E-3EDC8FA43A5E}">
      <dsp:nvSpPr>
        <dsp:cNvPr id="0" name=""/>
        <dsp:cNvSpPr/>
      </dsp:nvSpPr>
      <dsp:spPr>
        <a:xfrm>
          <a:off x="0" y="305655"/>
          <a:ext cx="9906000" cy="504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2FEB25-B48B-40E8-9C23-5BADEEAAE085}">
      <dsp:nvSpPr>
        <dsp:cNvPr id="0" name=""/>
        <dsp:cNvSpPr/>
      </dsp:nvSpPr>
      <dsp:spPr>
        <a:xfrm>
          <a:off x="495300" y="10455"/>
          <a:ext cx="6934200" cy="5904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2096" tIns="0" rIns="262096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Forms of academic writing</a:t>
          </a:r>
        </a:p>
      </dsp:txBody>
      <dsp:txXfrm>
        <a:off x="524121" y="39276"/>
        <a:ext cx="6876558" cy="532758"/>
      </dsp:txXfrm>
    </dsp:sp>
    <dsp:sp modelId="{5C157DB1-908B-4C03-B238-F8C62D388973}">
      <dsp:nvSpPr>
        <dsp:cNvPr id="0" name=""/>
        <dsp:cNvSpPr/>
      </dsp:nvSpPr>
      <dsp:spPr>
        <a:xfrm>
          <a:off x="0" y="1212856"/>
          <a:ext cx="9906000" cy="504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E60231-C252-424B-9052-B16C31E1C6D7}">
      <dsp:nvSpPr>
        <dsp:cNvPr id="0" name=""/>
        <dsp:cNvSpPr/>
      </dsp:nvSpPr>
      <dsp:spPr>
        <a:xfrm>
          <a:off x="495300" y="917656"/>
          <a:ext cx="6934200" cy="5904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2096" tIns="0" rIns="262096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Rules of correctness</a:t>
          </a:r>
        </a:p>
      </dsp:txBody>
      <dsp:txXfrm>
        <a:off x="524121" y="946477"/>
        <a:ext cx="6876558" cy="532758"/>
      </dsp:txXfrm>
    </dsp:sp>
    <dsp:sp modelId="{3AE3C43F-8616-4BD7-A44B-AC77D8F5C8C3}">
      <dsp:nvSpPr>
        <dsp:cNvPr id="0" name=""/>
        <dsp:cNvSpPr/>
      </dsp:nvSpPr>
      <dsp:spPr>
        <a:xfrm>
          <a:off x="0" y="2120056"/>
          <a:ext cx="9906000" cy="504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A34980-1053-44FF-85AD-DA6BD4A133F8}">
      <dsp:nvSpPr>
        <dsp:cNvPr id="0" name=""/>
        <dsp:cNvSpPr/>
      </dsp:nvSpPr>
      <dsp:spPr>
        <a:xfrm>
          <a:off x="495300" y="1824856"/>
          <a:ext cx="6934200" cy="5904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2096" tIns="0" rIns="262096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Textual presentation</a:t>
          </a:r>
        </a:p>
      </dsp:txBody>
      <dsp:txXfrm>
        <a:off x="524121" y="1853677"/>
        <a:ext cx="6876558" cy="532758"/>
      </dsp:txXfrm>
    </dsp:sp>
    <dsp:sp modelId="{36E7FF41-4FDA-4074-A8E3-E64B40A7041D}">
      <dsp:nvSpPr>
        <dsp:cNvPr id="0" name=""/>
        <dsp:cNvSpPr/>
      </dsp:nvSpPr>
      <dsp:spPr>
        <a:xfrm>
          <a:off x="0" y="3027256"/>
          <a:ext cx="9906000" cy="504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FB5D11-0342-4CEA-AC76-E0A466731E10}">
      <dsp:nvSpPr>
        <dsp:cNvPr id="0" name=""/>
        <dsp:cNvSpPr/>
      </dsp:nvSpPr>
      <dsp:spPr>
        <a:xfrm>
          <a:off x="495300" y="2732056"/>
          <a:ext cx="6934200" cy="5904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2096" tIns="0" rIns="262096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Visual presentation</a:t>
          </a:r>
          <a:endParaRPr lang="en-US" sz="2000" kern="1200" dirty="0"/>
        </a:p>
      </dsp:txBody>
      <dsp:txXfrm>
        <a:off x="524121" y="2760877"/>
        <a:ext cx="6876558" cy="5327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3/12/2026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CDF52-260B-4C65-B152-3EEF8C0112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Finishing the Canons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6F8F12-0FA3-49E5-B2C3-6B274685CD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193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B6146-34D7-83B7-94A2-C49092607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BCC16B-A50A-5830-CFD4-37E75588C6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609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DB146-1E83-9EEE-E498-76A0EDD39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9225" y="321656"/>
            <a:ext cx="9201150" cy="916594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Seizing The Moment - Kairos</a:t>
            </a:r>
          </a:p>
        </p:txBody>
      </p:sp>
      <p:sp>
        <p:nvSpPr>
          <p:cNvPr id="4" name="Time">
            <a:extLst>
              <a:ext uri="{FF2B5EF4-FFF2-40B4-BE49-F238E27FC236}">
                <a16:creationId xmlns:a16="http://schemas.microsoft.com/office/drawing/2014/main" id="{B577DB64-33E3-DFF3-EAD8-491238532F92}"/>
              </a:ext>
            </a:extLst>
          </p:cNvPr>
          <p:cNvSpPr/>
          <p:nvPr/>
        </p:nvSpPr>
        <p:spPr>
          <a:xfrm>
            <a:off x="261703" y="2261982"/>
            <a:ext cx="2324100" cy="1828800"/>
          </a:xfrm>
          <a:prstGeom prst="star7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Time</a:t>
            </a:r>
          </a:p>
        </p:txBody>
      </p:sp>
      <p:sp>
        <p:nvSpPr>
          <p:cNvPr id="5" name="Chronos">
            <a:extLst>
              <a:ext uri="{FF2B5EF4-FFF2-40B4-BE49-F238E27FC236}">
                <a16:creationId xmlns:a16="http://schemas.microsoft.com/office/drawing/2014/main" id="{1A1F2787-976B-6FD2-99E1-044DDFF060F7}"/>
              </a:ext>
            </a:extLst>
          </p:cNvPr>
          <p:cNvSpPr/>
          <p:nvPr/>
        </p:nvSpPr>
        <p:spPr>
          <a:xfrm>
            <a:off x="3506315" y="1403072"/>
            <a:ext cx="2324100" cy="1828800"/>
          </a:xfrm>
          <a:prstGeom prst="star7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Chronos</a:t>
            </a:r>
          </a:p>
        </p:txBody>
      </p:sp>
      <p:sp>
        <p:nvSpPr>
          <p:cNvPr id="6" name="Kairos">
            <a:extLst>
              <a:ext uri="{FF2B5EF4-FFF2-40B4-BE49-F238E27FC236}">
                <a16:creationId xmlns:a16="http://schemas.microsoft.com/office/drawing/2014/main" id="{8402B7A1-6BC3-7D82-5E23-C149313CE8F5}"/>
              </a:ext>
            </a:extLst>
          </p:cNvPr>
          <p:cNvSpPr/>
          <p:nvPr/>
        </p:nvSpPr>
        <p:spPr>
          <a:xfrm>
            <a:off x="3347289" y="3968029"/>
            <a:ext cx="2324100" cy="1828800"/>
          </a:xfrm>
          <a:prstGeom prst="star7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Kairos</a:t>
            </a:r>
            <a:endParaRPr lang="en-US" sz="3200" dirty="0"/>
          </a:p>
        </p:txBody>
      </p:sp>
      <p:cxnSp>
        <p:nvCxnSpPr>
          <p:cNvPr id="8" name="Arrow 2">
            <a:extLst>
              <a:ext uri="{FF2B5EF4-FFF2-40B4-BE49-F238E27FC236}">
                <a16:creationId xmlns:a16="http://schemas.microsoft.com/office/drawing/2014/main" id="{A0D695C3-B8AD-1DE8-25FD-E874AC6C9152}"/>
              </a:ext>
            </a:extLst>
          </p:cNvPr>
          <p:cNvCxnSpPr>
            <a:cxnSpLocks/>
          </p:cNvCxnSpPr>
          <p:nvPr/>
        </p:nvCxnSpPr>
        <p:spPr>
          <a:xfrm flipV="1">
            <a:off x="5835386" y="1979846"/>
            <a:ext cx="1537589" cy="1853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Arrow 1">
            <a:extLst>
              <a:ext uri="{FF2B5EF4-FFF2-40B4-BE49-F238E27FC236}">
                <a16:creationId xmlns:a16="http://schemas.microsoft.com/office/drawing/2014/main" id="{F9BE1540-1A7C-1FE1-A312-3BD2A71FF4CC}"/>
              </a:ext>
            </a:extLst>
          </p:cNvPr>
          <p:cNvCxnSpPr>
            <a:cxnSpLocks/>
          </p:cNvCxnSpPr>
          <p:nvPr/>
        </p:nvCxnSpPr>
        <p:spPr>
          <a:xfrm flipV="1">
            <a:off x="2381121" y="2245646"/>
            <a:ext cx="1329876" cy="4356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Arrow 3">
            <a:extLst>
              <a:ext uri="{FF2B5EF4-FFF2-40B4-BE49-F238E27FC236}">
                <a16:creationId xmlns:a16="http://schemas.microsoft.com/office/drawing/2014/main" id="{5835695A-A5C4-C38F-53F3-A8C455BBE7DA}"/>
              </a:ext>
            </a:extLst>
          </p:cNvPr>
          <p:cNvCxnSpPr>
            <a:cxnSpLocks/>
          </p:cNvCxnSpPr>
          <p:nvPr/>
        </p:nvCxnSpPr>
        <p:spPr>
          <a:xfrm>
            <a:off x="2329538" y="4191329"/>
            <a:ext cx="1178406" cy="4962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Linear Time">
            <a:extLst>
              <a:ext uri="{FF2B5EF4-FFF2-40B4-BE49-F238E27FC236}">
                <a16:creationId xmlns:a16="http://schemas.microsoft.com/office/drawing/2014/main" id="{657AF4A9-47EF-A867-2E23-1836AFF8CAC4}"/>
              </a:ext>
            </a:extLst>
          </p:cNvPr>
          <p:cNvSpPr/>
          <p:nvPr/>
        </p:nvSpPr>
        <p:spPr>
          <a:xfrm>
            <a:off x="7345845" y="1238250"/>
            <a:ext cx="1935234" cy="1536961"/>
          </a:xfrm>
          <a:prstGeom prst="star7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Linear Time</a:t>
            </a:r>
          </a:p>
        </p:txBody>
      </p:sp>
      <p:sp>
        <p:nvSpPr>
          <p:cNvPr id="17" name="Season">
            <a:extLst>
              <a:ext uri="{FF2B5EF4-FFF2-40B4-BE49-F238E27FC236}">
                <a16:creationId xmlns:a16="http://schemas.microsoft.com/office/drawing/2014/main" id="{11B150A4-F3D2-B6AB-36CF-99C4737524A4}"/>
              </a:ext>
            </a:extLst>
          </p:cNvPr>
          <p:cNvSpPr/>
          <p:nvPr/>
        </p:nvSpPr>
        <p:spPr>
          <a:xfrm>
            <a:off x="7499330" y="4439459"/>
            <a:ext cx="1935234" cy="1536961"/>
          </a:xfrm>
          <a:prstGeom prst="star7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Season</a:t>
            </a:r>
          </a:p>
        </p:txBody>
      </p:sp>
      <p:sp>
        <p:nvSpPr>
          <p:cNvPr id="18" name="Situation">
            <a:extLst>
              <a:ext uri="{FF2B5EF4-FFF2-40B4-BE49-F238E27FC236}">
                <a16:creationId xmlns:a16="http://schemas.microsoft.com/office/drawing/2014/main" id="{B6EBA6FA-B6BC-A1AA-A0E9-DAFFEB166311}"/>
              </a:ext>
            </a:extLst>
          </p:cNvPr>
          <p:cNvSpPr/>
          <p:nvPr/>
        </p:nvSpPr>
        <p:spPr>
          <a:xfrm>
            <a:off x="7499330" y="2775211"/>
            <a:ext cx="1935234" cy="1536961"/>
          </a:xfrm>
          <a:prstGeom prst="star7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Situation</a:t>
            </a:r>
          </a:p>
        </p:txBody>
      </p:sp>
      <p:cxnSp>
        <p:nvCxnSpPr>
          <p:cNvPr id="22" name="Arrow 4">
            <a:extLst>
              <a:ext uri="{FF2B5EF4-FFF2-40B4-BE49-F238E27FC236}">
                <a16:creationId xmlns:a16="http://schemas.microsoft.com/office/drawing/2014/main" id="{2E6094E9-7A18-5A5C-D9B6-56E02FEBC0C2}"/>
              </a:ext>
            </a:extLst>
          </p:cNvPr>
          <p:cNvCxnSpPr>
            <a:cxnSpLocks/>
          </p:cNvCxnSpPr>
          <p:nvPr/>
        </p:nvCxnSpPr>
        <p:spPr>
          <a:xfrm flipV="1">
            <a:off x="5671389" y="3808646"/>
            <a:ext cx="1668915" cy="4675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Arrow 5">
            <a:extLst>
              <a:ext uri="{FF2B5EF4-FFF2-40B4-BE49-F238E27FC236}">
                <a16:creationId xmlns:a16="http://schemas.microsoft.com/office/drawing/2014/main" id="{11F9A55B-3B2E-D79E-9723-B9B84882F90C}"/>
              </a:ext>
            </a:extLst>
          </p:cNvPr>
          <p:cNvCxnSpPr>
            <a:cxnSpLocks/>
          </p:cNvCxnSpPr>
          <p:nvPr/>
        </p:nvCxnSpPr>
        <p:spPr>
          <a:xfrm>
            <a:off x="5706861" y="5129195"/>
            <a:ext cx="1548704" cy="18041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3138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6" grpId="0" animBg="1"/>
      <p:bldP spid="17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0A64A-1FD3-9657-66FC-1AC6D6778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6837" y="599152"/>
            <a:ext cx="4678325" cy="1478570"/>
          </a:xfrm>
        </p:spPr>
        <p:txBody>
          <a:bodyPr/>
          <a:lstStyle/>
          <a:p>
            <a:pPr algn="ctr"/>
            <a:r>
              <a:rPr lang="en-US" dirty="0"/>
              <a:t>Caerus (Kairos)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897942F0-F1AB-4597-8098-A449198FA8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56837" y="2097088"/>
            <a:ext cx="4678325" cy="41617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58933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7658E-62A8-408F-5D1B-D0E2ACC97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Ancient Memory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54017D-0D7E-655A-B19F-51AAFBEA2C6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“Artificial Memory” </a:t>
            </a:r>
          </a:p>
          <a:p>
            <a:pPr lvl="1"/>
            <a:r>
              <a:rPr lang="en-US" sz="2400" dirty="0"/>
              <a:t>Careful training</a:t>
            </a:r>
          </a:p>
          <a:p>
            <a:pPr lvl="1"/>
            <a:r>
              <a:rPr lang="en-US" sz="2400"/>
              <a:t>Memory palaces</a:t>
            </a:r>
            <a:endParaRPr lang="en-US" sz="2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7D9639-D4DD-3F8B-FF6F-4582D9C715F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800" dirty="0"/>
              <a:t>Dissoi Logi</a:t>
            </a:r>
          </a:p>
          <a:p>
            <a:pPr lvl="1"/>
            <a:r>
              <a:rPr lang="en-US" sz="2400" dirty="0"/>
              <a:t>Focus</a:t>
            </a:r>
          </a:p>
          <a:p>
            <a:pPr lvl="1"/>
            <a:r>
              <a:rPr lang="en-US" sz="2400" dirty="0"/>
              <a:t>Practice</a:t>
            </a:r>
          </a:p>
          <a:p>
            <a:pPr lvl="1"/>
            <a:r>
              <a:rPr lang="en-US" sz="2400" dirty="0"/>
              <a:t>Connect</a:t>
            </a:r>
          </a:p>
          <a:p>
            <a:pPr marL="457200" lvl="1" indent="0">
              <a:buNone/>
            </a:pP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467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72F4E-72F4-D33F-E682-2D127C5E0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Modern Versions of Ancient Memory Systems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B5D5849-E5FC-7E67-DACF-EA6A46C649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6011184"/>
              </p:ext>
            </p:extLst>
          </p:nvPr>
        </p:nvGraphicFramePr>
        <p:xfrm>
          <a:off x="1141413" y="2249488"/>
          <a:ext cx="9906000" cy="3541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164879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98B07-559C-34CB-0011-EC67774D3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Delivery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805D14-409A-CBBC-73A8-1321960014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hought Bubble: Cloud 3">
            <a:extLst>
              <a:ext uri="{FF2B5EF4-FFF2-40B4-BE49-F238E27FC236}">
                <a16:creationId xmlns:a16="http://schemas.microsoft.com/office/drawing/2014/main" id="{B6FF4EF9-29AD-30F0-90BC-F3794593C885}"/>
              </a:ext>
            </a:extLst>
          </p:cNvPr>
          <p:cNvSpPr/>
          <p:nvPr/>
        </p:nvSpPr>
        <p:spPr>
          <a:xfrm>
            <a:off x="3326860" y="1541834"/>
            <a:ext cx="3443591" cy="1887166"/>
          </a:xfrm>
          <a:prstGeom prst="cloudCallout">
            <a:avLst>
              <a:gd name="adj1" fmla="val -57556"/>
              <a:gd name="adj2" fmla="val 5940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Hypokrisis</a:t>
            </a:r>
            <a:r>
              <a:rPr lang="en-US" dirty="0"/>
              <a:t> (Greek) </a:t>
            </a:r>
          </a:p>
          <a:p>
            <a:pPr algn="ctr"/>
            <a:r>
              <a:rPr lang="en-US" dirty="0" err="1"/>
              <a:t>Actio</a:t>
            </a:r>
            <a:r>
              <a:rPr lang="en-US" dirty="0"/>
              <a:t> (Latin)</a:t>
            </a:r>
          </a:p>
        </p:txBody>
      </p:sp>
    </p:spTree>
    <p:extLst>
      <p:ext uri="{BB962C8B-B14F-4D97-AF65-F5344CB8AC3E}">
        <p14:creationId xmlns:p14="http://schemas.microsoft.com/office/powerpoint/2010/main" val="21161095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A1635-D827-7BCB-5577-25DA27C64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Considerations for Spoken Delivery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6BC58-8D67-0B3B-4C27-6BA1A22D447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Nonverbal</a:t>
            </a:r>
          </a:p>
          <a:p>
            <a:pPr lvl="1"/>
            <a:r>
              <a:rPr lang="en-US" dirty="0"/>
              <a:t>Appearance</a:t>
            </a:r>
          </a:p>
          <a:p>
            <a:pPr lvl="1"/>
            <a:r>
              <a:rPr lang="en-US" dirty="0"/>
              <a:t>Facial expression</a:t>
            </a:r>
          </a:p>
          <a:p>
            <a:pPr lvl="1"/>
            <a:r>
              <a:rPr lang="en-US" dirty="0"/>
              <a:t>Posture</a:t>
            </a:r>
          </a:p>
          <a:p>
            <a:pPr lvl="1"/>
            <a:r>
              <a:rPr lang="en-US" dirty="0"/>
              <a:t>Gestures</a:t>
            </a:r>
          </a:p>
          <a:p>
            <a:pPr lvl="1"/>
            <a:r>
              <a:rPr lang="en-US" dirty="0"/>
              <a:t>Eye contact</a:t>
            </a:r>
          </a:p>
          <a:p>
            <a:pPr lvl="1"/>
            <a:r>
              <a:rPr lang="en-US" dirty="0"/>
              <a:t>Movement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04A507-AE02-7FD9-E98A-1845BA3F0AB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Verbal</a:t>
            </a:r>
          </a:p>
          <a:p>
            <a:pPr lvl="1"/>
            <a:r>
              <a:rPr lang="en-US" dirty="0"/>
              <a:t>Rate</a:t>
            </a:r>
          </a:p>
          <a:p>
            <a:pPr lvl="1"/>
            <a:r>
              <a:rPr lang="en-US" dirty="0"/>
              <a:t>Volume</a:t>
            </a:r>
          </a:p>
          <a:p>
            <a:pPr lvl="1"/>
            <a:r>
              <a:rPr lang="en-US" dirty="0"/>
              <a:t>Pitch</a:t>
            </a:r>
          </a:p>
          <a:p>
            <a:pPr lvl="1"/>
            <a:r>
              <a:rPr lang="en-US" dirty="0"/>
              <a:t>Enunciation</a:t>
            </a:r>
          </a:p>
          <a:p>
            <a:pPr lvl="1"/>
            <a:r>
              <a:rPr lang="en-US" dirty="0"/>
              <a:t>Dramatic pause</a:t>
            </a:r>
          </a:p>
        </p:txBody>
      </p:sp>
    </p:spTree>
    <p:extLst>
      <p:ext uri="{BB962C8B-B14F-4D97-AF65-F5344CB8AC3E}">
        <p14:creationId xmlns:p14="http://schemas.microsoft.com/office/powerpoint/2010/main" val="40075777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FA225-833C-EE23-1FDA-69E2A0456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Considerations for Written Delivery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AEB9E93-1A1F-D60E-FFD0-6F0CA2D04B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4882852"/>
              </p:ext>
            </p:extLst>
          </p:nvPr>
        </p:nvGraphicFramePr>
        <p:xfrm>
          <a:off x="1141413" y="2249488"/>
          <a:ext cx="9906000" cy="3541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624273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2578CA-DEC9-49C3-80AF-C113973CC9A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20C669038AC14782E6E1DB1AC3F72A" ma:contentTypeVersion="12" ma:contentTypeDescription="Create a new document." ma:contentTypeScope="" ma:versionID="a87f681264e2bbe932da769c666b9f68">
  <xsd:schema xmlns:xsd="http://www.w3.org/2001/XMLSchema" xmlns:xs="http://www.w3.org/2001/XMLSchema" xmlns:p="http://schemas.microsoft.com/office/2006/metadata/properties" xmlns:ns3="1b88942e-2676-43d8-8ed9-83a17f84fdb8" xmlns:ns4="bef28536-bd5b-4803-98b8-f9c58a28cb43" targetNamespace="http://schemas.microsoft.com/office/2006/metadata/properties" ma:root="true" ma:fieldsID="014c2eec63666657804e4b810ad7ddd7" ns3:_="" ns4:_="">
    <xsd:import namespace="1b88942e-2676-43d8-8ed9-83a17f84fdb8"/>
    <xsd:import namespace="bef28536-bd5b-4803-98b8-f9c58a28cb4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EventHashCode" minOccurs="0"/>
                <xsd:element ref="ns3:MediaServiceGenerationTim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88942e-2676-43d8-8ed9-83a17f84fd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f28536-bd5b-4803-98b8-f9c58a28cb43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08230D4-E525-4906-A005-25F55693CB07}">
  <ds:schemaRefs>
    <ds:schemaRef ds:uri="http://purl.org/dc/dcmitype/"/>
    <ds:schemaRef ds:uri="http://www.w3.org/XML/1998/namespace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bef28536-bd5b-4803-98b8-f9c58a28cb43"/>
    <ds:schemaRef ds:uri="1b88942e-2676-43d8-8ed9-83a17f84fdb8"/>
  </ds:schemaRefs>
</ds:datastoreItem>
</file>

<file path=customXml/itemProps2.xml><?xml version="1.0" encoding="utf-8"?>
<ds:datastoreItem xmlns:ds="http://schemas.openxmlformats.org/officeDocument/2006/customXml" ds:itemID="{822C9A53-B19B-4BD8-90D5-4D1C848FBF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88942e-2676-43d8-8ed9-83a17f84fdb8"/>
    <ds:schemaRef ds:uri="bef28536-bd5b-4803-98b8-f9c58a28cb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D924876-86E7-486D-B582-775EDAA6E18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6013</TotalTime>
  <Words>93</Words>
  <Application>Microsoft Office PowerPoint</Application>
  <PresentationFormat>Widescreen</PresentationFormat>
  <Paragraphs>44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Tw Cen MT</vt:lpstr>
      <vt:lpstr>Circuit</vt:lpstr>
      <vt:lpstr>Finishing the Canons</vt:lpstr>
      <vt:lpstr>Memory</vt:lpstr>
      <vt:lpstr>Seizing The Moment - Kairos</vt:lpstr>
      <vt:lpstr>Caerus (Kairos)</vt:lpstr>
      <vt:lpstr>Ancient Memory Systems</vt:lpstr>
      <vt:lpstr>Modern Versions of Ancient Memory Systems</vt:lpstr>
      <vt:lpstr>Delivery</vt:lpstr>
      <vt:lpstr>Considerations for Spoken Delivery</vt:lpstr>
      <vt:lpstr>Considerations for Written Delivery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8</dc:title>
  <dc:creator>Karen Sichler</dc:creator>
  <cp:lastModifiedBy>Karen Sichler</cp:lastModifiedBy>
  <cp:revision>56</cp:revision>
  <dcterms:created xsi:type="dcterms:W3CDTF">2019-11-04T15:16:22Z</dcterms:created>
  <dcterms:modified xsi:type="dcterms:W3CDTF">2026-03-12T14:15:00Z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42F59E0F-A3A5-41F4-AB5C-17ED1F5467A6</vt:lpwstr>
  </property>
  <property fmtid="{D5CDD505-2E9C-101B-9397-08002B2CF9AE}" pid="3" name="ArticulatePath">
    <vt:lpwstr>Ethics in Information Technology</vt:lpwstr>
  </property>
</Properties>
</file>